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1E0CD-CD9C-4A8B-AE95-DA60819252E3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28DDC-2C30-45B1-A00A-DA241B1EC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508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1E0CD-CD9C-4A8B-AE95-DA60819252E3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28DDC-2C30-45B1-A00A-DA241B1EC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1117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1E0CD-CD9C-4A8B-AE95-DA60819252E3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28DDC-2C30-45B1-A00A-DA241B1EC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229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1E0CD-CD9C-4A8B-AE95-DA60819252E3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28DDC-2C30-45B1-A00A-DA241B1EC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860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1E0CD-CD9C-4A8B-AE95-DA60819252E3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28DDC-2C30-45B1-A00A-DA241B1EC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701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1E0CD-CD9C-4A8B-AE95-DA60819252E3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28DDC-2C30-45B1-A00A-DA241B1EC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391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1E0CD-CD9C-4A8B-AE95-DA60819252E3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28DDC-2C30-45B1-A00A-DA241B1EC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556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1E0CD-CD9C-4A8B-AE95-DA60819252E3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28DDC-2C30-45B1-A00A-DA241B1EC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743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1E0CD-CD9C-4A8B-AE95-DA60819252E3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28DDC-2C30-45B1-A00A-DA241B1EC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042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1E0CD-CD9C-4A8B-AE95-DA60819252E3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28DDC-2C30-45B1-A00A-DA241B1EC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226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1E0CD-CD9C-4A8B-AE95-DA60819252E3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28DDC-2C30-45B1-A00A-DA241B1EC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779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51E0CD-CD9C-4A8B-AE95-DA60819252E3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D28DDC-2C30-45B1-A00A-DA241B1EC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37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About </a:t>
            </a:r>
            <a:r>
              <a:rPr lang="en-GB" dirty="0" err="1"/>
              <a:t>I</a:t>
            </a:r>
            <a:r>
              <a:rPr lang="en-GB" smtClean="0"/>
              <a:t>taly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We learnt about Italy and </a:t>
            </a:r>
            <a:r>
              <a:rPr lang="en-GB" dirty="0" smtClean="0"/>
              <a:t>Bologna </a:t>
            </a:r>
            <a:r>
              <a:rPr lang="en-GB" dirty="0" smtClean="0"/>
              <a:t>in </a:t>
            </a:r>
            <a:r>
              <a:rPr lang="en-GB" dirty="0" err="1" smtClean="0"/>
              <a:t>st</a:t>
            </a:r>
            <a:r>
              <a:rPr lang="en-GB" dirty="0" smtClean="0"/>
              <a:t> peters school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474720" y="5012575"/>
            <a:ext cx="56027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By Aaron, Finley and Sonny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7555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685" y="208370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 smtClean="0"/>
              <a:t>There city food</a:t>
            </a:r>
            <a:endParaRPr lang="en-GB" dirty="0"/>
          </a:p>
        </p:txBody>
      </p:sp>
      <p:pic>
        <p:nvPicPr>
          <p:cNvPr id="4" name="Content Placeholder 3" descr="Italian Food? - Brasil - Itália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1" y="1246550"/>
            <a:ext cx="5251269" cy="3435532"/>
          </a:xfrm>
        </p:spPr>
      </p:pic>
      <p:sp>
        <p:nvSpPr>
          <p:cNvPr id="5" name="TextBox 4"/>
          <p:cNvSpPr txBox="1"/>
          <p:nvPr/>
        </p:nvSpPr>
        <p:spPr>
          <a:xfrm>
            <a:off x="5159828" y="1349267"/>
            <a:ext cx="57737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This is pizza a very famous food in Italy and bologna  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A lot of people like pizza and so do we it is made in Italy and everyone in </a:t>
            </a:r>
            <a:r>
              <a:rPr lang="en-GB" dirty="0" err="1" smtClean="0">
                <a:solidFill>
                  <a:srgbClr val="FF0000"/>
                </a:solidFill>
              </a:rPr>
              <a:t>italty</a:t>
            </a:r>
            <a:r>
              <a:rPr lang="en-GB" dirty="0" smtClean="0">
                <a:solidFill>
                  <a:srgbClr val="FF0000"/>
                </a:solidFill>
              </a:rPr>
              <a:t> likes it.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126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Italy and </a:t>
            </a:r>
            <a:r>
              <a:rPr lang="en-GB" dirty="0" smtClean="0"/>
              <a:t>Bologna </a:t>
            </a:r>
            <a:r>
              <a:rPr lang="en-GB" dirty="0" smtClean="0"/>
              <a:t>animals</a:t>
            </a:r>
            <a:endParaRPr lang="en-GB" dirty="0"/>
          </a:p>
        </p:txBody>
      </p:sp>
      <p:pic>
        <p:nvPicPr>
          <p:cNvPr id="4" name="Content Placeholder 3" descr="Fauna of Italy - Wikipedia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3739"/>
            <a:ext cx="2889560" cy="4351338"/>
          </a:xfrm>
        </p:spPr>
      </p:pic>
      <p:sp>
        <p:nvSpPr>
          <p:cNvPr id="6" name="TextBox 5"/>
          <p:cNvSpPr txBox="1"/>
          <p:nvPr/>
        </p:nvSpPr>
        <p:spPr>
          <a:xfrm>
            <a:off x="5617028" y="2939143"/>
            <a:ext cx="59436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is a lynx it is rare in Italy it is a self </a:t>
            </a:r>
            <a:r>
              <a:rPr lang="en-GB" dirty="0" err="1" smtClean="0"/>
              <a:t>defense</a:t>
            </a:r>
            <a:r>
              <a:rPr lang="en-GB" dirty="0" smtClean="0"/>
              <a:t>  animal and </a:t>
            </a:r>
          </a:p>
          <a:p>
            <a:r>
              <a:rPr lang="en-GB" dirty="0" smtClean="0"/>
              <a:t>Its like a cheetah but is no fast and looks more like a lion</a:t>
            </a:r>
          </a:p>
          <a:p>
            <a:r>
              <a:rPr lang="en-GB" dirty="0" smtClean="0"/>
              <a:t>But not as aggressive.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9291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does the Italy flag means 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4" name="Content Placeholder 3" descr="Google Italy &amp; Privacy: Not What You Might Think | Center for Internet ...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4662" y="2722653"/>
            <a:ext cx="2899955" cy="3247072"/>
          </a:xfrm>
        </p:spPr>
      </p:pic>
      <p:sp>
        <p:nvSpPr>
          <p:cNvPr id="5" name="TextBox 4"/>
          <p:cNvSpPr txBox="1"/>
          <p:nvPr/>
        </p:nvSpPr>
        <p:spPr>
          <a:xfrm>
            <a:off x="0" y="2537987"/>
            <a:ext cx="6831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r>
              <a:rPr lang="en-GB" dirty="0" smtClean="0"/>
              <a:t>The </a:t>
            </a:r>
            <a:r>
              <a:rPr lang="en-GB" dirty="0" smtClean="0"/>
              <a:t>colour green is for freedom and white is for faith and red is love 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3221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117</Words>
  <Application>Microsoft Office PowerPoint</Application>
  <PresentationFormat>Widescreen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About Italy</vt:lpstr>
      <vt:lpstr>There city food</vt:lpstr>
      <vt:lpstr>Italy and Bologna animals</vt:lpstr>
      <vt:lpstr>What does the Italy flag means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About italy</dc:title>
  <dc:creator>Sonny Ashall</dc:creator>
  <cp:lastModifiedBy>Nicola Taylor</cp:lastModifiedBy>
  <cp:revision>13</cp:revision>
  <dcterms:created xsi:type="dcterms:W3CDTF">2022-05-18T10:59:11Z</dcterms:created>
  <dcterms:modified xsi:type="dcterms:W3CDTF">2022-05-25T12:39:31Z</dcterms:modified>
</cp:coreProperties>
</file>