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639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670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44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53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529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722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687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12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157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506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0140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7579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4874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4606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018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6237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492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33358E67-EB20-48C4-A658-A409EC695997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A1FA02E-A977-43E9-8F72-EE5E5BB0D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824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138" y="1121408"/>
            <a:ext cx="9137244" cy="2387600"/>
          </a:xfrm>
        </p:spPr>
        <p:txBody>
          <a:bodyPr/>
          <a:lstStyle/>
          <a:p>
            <a:r>
              <a:rPr lang="en-GB" dirty="0" smtClean="0"/>
              <a:t>All about Bologna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Why is Bologna a tourist country?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8715022" y="5249333"/>
            <a:ext cx="27206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By Oliver, James and Amelia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503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is Bologna a tourist country?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87066" y="2299062"/>
            <a:ext cx="2645389" cy="43655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2880" y="2299062"/>
            <a:ext cx="44152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lgerian" panose="04020705040A02060702" pitchFamily="82" charset="0"/>
                <a:cs typeface="Arial" panose="020B0604020202020204" pitchFamily="34" charset="0"/>
              </a:rPr>
              <a:t>Bologna is a tourist city because of the interesting landmarks around the city. As well there are ancient artefacts in the museum  as well underground. Like then leaning tower of pizza. </a:t>
            </a:r>
          </a:p>
        </p:txBody>
      </p:sp>
      <p:pic>
        <p:nvPicPr>
          <p:cNvPr id="5" name="Picture 4" descr="Leaning Tower of Pisa | The Leaning Tower of Pisa (Italian: … | Flickr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076" y="2583636"/>
            <a:ext cx="3784990" cy="3580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877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875211"/>
            <a:ext cx="8761413" cy="805421"/>
          </a:xfrm>
        </p:spPr>
        <p:txBody>
          <a:bodyPr/>
          <a:lstStyle/>
          <a:p>
            <a:r>
              <a:rPr lang="en-GB" dirty="0" smtClean="0">
                <a:latin typeface="Algerian" panose="04020705040A02060702" pitchFamily="82" charset="0"/>
              </a:rPr>
              <a:t>What is Bologna famous for?</a:t>
            </a:r>
            <a:endParaRPr lang="en-GB" dirty="0">
              <a:latin typeface="Algerian" panose="04020705040A02060702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28784" y="2577374"/>
            <a:ext cx="3775166" cy="34163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45920" y="2577374"/>
            <a:ext cx="49508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Bologna is famous for its food. </a:t>
            </a:r>
            <a:r>
              <a:rPr lang="en-GB" dirty="0"/>
              <a:t>M</a:t>
            </a:r>
            <a:r>
              <a:rPr lang="en-GB" dirty="0" smtClean="0"/>
              <a:t>ostly its spaghetti because it tastes fab and its also famous for its margarita pizza.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3815644"/>
            <a:ext cx="4797778" cy="287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175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lgerian" panose="04020705040A02060702" pitchFamily="82" charset="0"/>
              </a:rPr>
              <a:t>What is Bologna famous for?</a:t>
            </a:r>
            <a:endParaRPr lang="en-GB" dirty="0">
              <a:latin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2613" y="2932692"/>
            <a:ext cx="8825659" cy="341630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Its famous for its food and landmarks around the city.</a:t>
            </a:r>
          </a:p>
          <a:p>
            <a:pPr marL="0" indent="0">
              <a:buNone/>
            </a:pPr>
            <a:r>
              <a:rPr lang="en-GB" dirty="0" smtClean="0"/>
              <a:t>As well as its wonderful, fancy hotels</a:t>
            </a:r>
            <a:r>
              <a:rPr lang="en-GB" dirty="0"/>
              <a:t>!</a:t>
            </a: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0339" y="2052158"/>
            <a:ext cx="4415247" cy="20795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8817" y="4131733"/>
            <a:ext cx="4928252" cy="3139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394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Famous animals in Bologna zoo</a:t>
            </a:r>
            <a:endParaRPr lang="en-GB" dirty="0"/>
          </a:p>
        </p:txBody>
      </p:sp>
      <p:pic>
        <p:nvPicPr>
          <p:cNvPr id="4" name="Content Placeholder 3" descr="Animais 1080P, 2K, 4K, 5K HD wallpapers free download | Wallpaper Flare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939" y="2626077"/>
            <a:ext cx="5121635" cy="3416300"/>
          </a:xfrm>
        </p:spPr>
      </p:pic>
      <p:sp>
        <p:nvSpPr>
          <p:cNvPr id="5" name="TextBox 4"/>
          <p:cNvSpPr txBox="1"/>
          <p:nvPr/>
        </p:nvSpPr>
        <p:spPr>
          <a:xfrm>
            <a:off x="654756" y="2506133"/>
            <a:ext cx="5520266" cy="147732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n>
                  <a:solidFill>
                    <a:sysClr val="windowText" lastClr="000000"/>
                  </a:solidFill>
                </a:ln>
              </a:rPr>
              <a:t>The zebra is a famous animal in Bologna.  As you can see they are very playful animals and there is a baby zebra and they are black and white. They live in a very hot place and are well looked after. They live in a zoo.</a:t>
            </a:r>
          </a:p>
        </p:txBody>
      </p:sp>
    </p:spTree>
    <p:extLst>
      <p:ext uri="{BB962C8B-B14F-4D97-AF65-F5344CB8AC3E}">
        <p14:creationId xmlns:p14="http://schemas.microsoft.com/office/powerpoint/2010/main" val="1037090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134</TotalTime>
  <Words>167</Words>
  <Application>Microsoft Office PowerPoint</Application>
  <PresentationFormat>Widescreen</PresentationFormat>
  <Paragraphs>12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Algerian</vt:lpstr>
      <vt:lpstr>Arial</vt:lpstr>
      <vt:lpstr>Century Gothic</vt:lpstr>
      <vt:lpstr>Wingdings 3</vt:lpstr>
      <vt:lpstr>Ion Boardroom</vt:lpstr>
      <vt:lpstr>All about Bologna</vt:lpstr>
      <vt:lpstr>Why is Bologna a tourist country?</vt:lpstr>
      <vt:lpstr>What is Bologna famous for?</vt:lpstr>
      <vt:lpstr>What is Bologna famous for?</vt:lpstr>
      <vt:lpstr>Famous animals in Bologna zoo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about Bologna</dc:title>
  <dc:creator>James Lewis</dc:creator>
  <cp:lastModifiedBy>James Lewis</cp:lastModifiedBy>
  <cp:revision>17</cp:revision>
  <dcterms:created xsi:type="dcterms:W3CDTF">2022-05-18T10:53:08Z</dcterms:created>
  <dcterms:modified xsi:type="dcterms:W3CDTF">2022-05-25T11:51:24Z</dcterms:modified>
</cp:coreProperties>
</file>