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ABD47-865F-4B21-9E14-1F5D3DF6F557}" type="datetimeFigureOut">
              <a:rPr lang="en-GB" smtClean="0"/>
              <a:t>02/12/2016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3BB67-8A4B-4F0E-88EA-60CB4FC08F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661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ABD47-865F-4B21-9E14-1F5D3DF6F557}" type="datetimeFigureOut">
              <a:rPr lang="en-GB" smtClean="0"/>
              <a:t>02/12/2016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3BB67-8A4B-4F0E-88EA-60CB4FC08F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844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ABD47-865F-4B21-9E14-1F5D3DF6F557}" type="datetimeFigureOut">
              <a:rPr lang="en-GB" smtClean="0"/>
              <a:t>02/12/2016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3BB67-8A4B-4F0E-88EA-60CB4FC08F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1938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ABD47-865F-4B21-9E14-1F5D3DF6F557}" type="datetimeFigureOut">
              <a:rPr lang="en-GB" smtClean="0"/>
              <a:t>02/12/2016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3BB67-8A4B-4F0E-88EA-60CB4FC08F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066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ABD47-865F-4B21-9E14-1F5D3DF6F557}" type="datetimeFigureOut">
              <a:rPr lang="en-GB" smtClean="0"/>
              <a:t>02/12/2016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3BB67-8A4B-4F0E-88EA-60CB4FC08F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4887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ABD47-865F-4B21-9E14-1F5D3DF6F557}" type="datetimeFigureOut">
              <a:rPr lang="en-GB" smtClean="0"/>
              <a:t>02/12/2016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3BB67-8A4B-4F0E-88EA-60CB4FC08F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3193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ABD47-865F-4B21-9E14-1F5D3DF6F557}" type="datetimeFigureOut">
              <a:rPr lang="en-GB" smtClean="0"/>
              <a:t>02/12/2016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3BB67-8A4B-4F0E-88EA-60CB4FC08F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8935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ABD47-865F-4B21-9E14-1F5D3DF6F557}" type="datetimeFigureOut">
              <a:rPr lang="en-GB" smtClean="0"/>
              <a:t>02/12/2016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3BB67-8A4B-4F0E-88EA-60CB4FC08F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637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ABD47-865F-4B21-9E14-1F5D3DF6F557}" type="datetimeFigureOut">
              <a:rPr lang="en-GB" smtClean="0"/>
              <a:t>02/12/2016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3BB67-8A4B-4F0E-88EA-60CB4FC08F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301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ABD47-865F-4B21-9E14-1F5D3DF6F557}" type="datetimeFigureOut">
              <a:rPr lang="en-GB" smtClean="0"/>
              <a:t>02/12/2016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3BB67-8A4B-4F0E-88EA-60CB4FC08F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209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ABD47-865F-4B21-9E14-1F5D3DF6F557}" type="datetimeFigureOut">
              <a:rPr lang="en-GB" smtClean="0"/>
              <a:t>02/12/2016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3BB67-8A4B-4F0E-88EA-60CB4FC08F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655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8ABD47-865F-4B21-9E14-1F5D3DF6F557}" type="datetimeFigureOut">
              <a:rPr lang="en-GB" smtClean="0"/>
              <a:t>02/12/2016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C3BB67-8A4B-4F0E-88EA-60CB4FC08F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096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349375"/>
            <a:ext cx="7772400" cy="1470025"/>
          </a:xfrm>
        </p:spPr>
        <p:txBody>
          <a:bodyPr>
            <a:noAutofit/>
          </a:bodyPr>
          <a:lstStyle/>
          <a:p>
            <a:r>
              <a:rPr lang="en-GB" sz="6600" dirty="0" smtClean="0">
                <a:solidFill>
                  <a:schemeClr val="bg1"/>
                </a:solidFill>
                <a:latin typeface="Kristen ITC" panose="03050502040202030202" pitchFamily="66" charset="0"/>
              </a:rPr>
              <a:t>Rotary </a:t>
            </a:r>
            <a:r>
              <a:rPr lang="en-GB" sz="6600" dirty="0" smtClean="0">
                <a:solidFill>
                  <a:schemeClr val="bg1"/>
                </a:solidFill>
                <a:latin typeface="Kristen ITC" panose="03050502040202030202" pitchFamily="66" charset="0"/>
              </a:rPr>
              <a:t>Shoe Box </a:t>
            </a:r>
            <a:r>
              <a:rPr lang="en-GB" sz="6600" dirty="0" smtClean="0">
                <a:solidFill>
                  <a:schemeClr val="bg1"/>
                </a:solidFill>
                <a:latin typeface="Kristen ITC" panose="03050502040202030202" pitchFamily="66" charset="0"/>
              </a:rPr>
              <a:t>Appeal</a:t>
            </a:r>
            <a:endParaRPr lang="en-GB" sz="6600" dirty="0">
              <a:solidFill>
                <a:schemeClr val="bg1"/>
              </a:solidFill>
              <a:latin typeface="Kristen ITC" panose="03050502040202030202" pitchFamily="66" charset="0"/>
            </a:endParaRPr>
          </a:p>
        </p:txBody>
      </p:sp>
      <p:pic>
        <p:nvPicPr>
          <p:cNvPr id="4" name="Picture 3" descr="http://www.rotaryshoebox.org/wp-content/uploads/2015/11/SBbox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7831" y="3665002"/>
            <a:ext cx="4048338" cy="2430998"/>
          </a:xfrm>
          <a:prstGeom prst="roundRect">
            <a:avLst/>
          </a:prstGeom>
          <a:noFill/>
          <a:ln w="76200">
            <a:solidFill>
              <a:schemeClr val="accent4"/>
            </a:solidFill>
          </a:ln>
        </p:spPr>
      </p:pic>
    </p:spTree>
    <p:extLst>
      <p:ext uri="{BB962C8B-B14F-4D97-AF65-F5344CB8AC3E}">
        <p14:creationId xmlns:p14="http://schemas.microsoft.com/office/powerpoint/2010/main" val="2475896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 smtClean="0">
                <a:solidFill>
                  <a:schemeClr val="bg1"/>
                </a:solidFill>
                <a:latin typeface="Kristen ITC" panose="03050502040202030202" pitchFamily="66" charset="0"/>
              </a:rPr>
              <a:t>Hope</a:t>
            </a:r>
            <a:endParaRPr lang="en-GB" sz="6600" dirty="0">
              <a:solidFill>
                <a:schemeClr val="bg1"/>
              </a:solidFill>
              <a:latin typeface="Kristen ITC" panose="03050502040202030202" pitchFamily="66" charset="0"/>
            </a:endParaRPr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l="11689" t="14900" r="31722" b="25742"/>
          <a:stretch/>
        </p:blipFill>
        <p:spPr bwMode="auto">
          <a:xfrm>
            <a:off x="381000" y="1575595"/>
            <a:ext cx="4572000" cy="2362099"/>
          </a:xfrm>
          <a:prstGeom prst="roundRect">
            <a:avLst/>
          </a:prstGeom>
          <a:ln w="76200">
            <a:solidFill>
              <a:schemeClr val="accent4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Picture 3"/>
          <p:cNvPicPr/>
          <p:nvPr/>
        </p:nvPicPr>
        <p:blipFill rotWithShape="1">
          <a:blip r:embed="rId3"/>
          <a:srcRect l="12245" t="14852" r="31722" b="26870"/>
          <a:stretch/>
        </p:blipFill>
        <p:spPr bwMode="auto">
          <a:xfrm>
            <a:off x="5715000" y="1620982"/>
            <a:ext cx="2895600" cy="2316712"/>
          </a:xfrm>
          <a:prstGeom prst="roundRect">
            <a:avLst/>
          </a:prstGeom>
          <a:ln w="76200">
            <a:solidFill>
              <a:schemeClr val="accent4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/>
          <p:nvPr/>
        </p:nvPicPr>
        <p:blipFill rotWithShape="1">
          <a:blip r:embed="rId4"/>
          <a:srcRect l="13083" t="15181" r="31970" b="26137"/>
          <a:stretch/>
        </p:blipFill>
        <p:spPr bwMode="auto">
          <a:xfrm>
            <a:off x="4114800" y="4249882"/>
            <a:ext cx="4572000" cy="2209800"/>
          </a:xfrm>
          <a:prstGeom prst="roundRect">
            <a:avLst/>
          </a:prstGeom>
          <a:ln w="76200">
            <a:solidFill>
              <a:schemeClr val="accent4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/>
          <p:cNvPicPr/>
          <p:nvPr/>
        </p:nvPicPr>
        <p:blipFill rotWithShape="1">
          <a:blip r:embed="rId5"/>
          <a:srcRect l="12521" t="14521" r="31785" b="26466"/>
          <a:stretch/>
        </p:blipFill>
        <p:spPr bwMode="auto">
          <a:xfrm>
            <a:off x="457200" y="4191000"/>
            <a:ext cx="2895600" cy="2209800"/>
          </a:xfrm>
          <a:prstGeom prst="roundRect">
            <a:avLst/>
          </a:prstGeom>
          <a:ln w="76200">
            <a:solidFill>
              <a:schemeClr val="accent4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41508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26162"/>
          </a:xfrm>
        </p:spPr>
        <p:txBody>
          <a:bodyPr>
            <a:normAutofit/>
          </a:bodyPr>
          <a:lstStyle/>
          <a:p>
            <a:r>
              <a:rPr lang="en-GB" sz="3200" dirty="0" smtClean="0">
                <a:solidFill>
                  <a:schemeClr val="bg1"/>
                </a:solidFill>
                <a:latin typeface="Kristen ITC" panose="03050502040202030202" pitchFamily="66" charset="0"/>
              </a:rPr>
              <a:t>We are going to give hope to people in Central and </a:t>
            </a:r>
            <a:r>
              <a:rPr lang="en-GB" sz="3200" dirty="0">
                <a:solidFill>
                  <a:schemeClr val="bg1"/>
                </a:solidFill>
                <a:latin typeface="Kristen ITC" panose="03050502040202030202" pitchFamily="66" charset="0"/>
              </a:rPr>
              <a:t>E</a:t>
            </a:r>
            <a:r>
              <a:rPr lang="en-GB" sz="3200" dirty="0" smtClean="0">
                <a:solidFill>
                  <a:schemeClr val="bg1"/>
                </a:solidFill>
                <a:latin typeface="Kristen ITC" panose="03050502040202030202" pitchFamily="66" charset="0"/>
              </a:rPr>
              <a:t>astern Europe. </a:t>
            </a:r>
            <a:br>
              <a:rPr lang="en-GB" sz="3200" dirty="0" smtClean="0">
                <a:solidFill>
                  <a:schemeClr val="bg1"/>
                </a:solidFill>
                <a:latin typeface="Kristen ITC" panose="03050502040202030202" pitchFamily="66" charset="0"/>
              </a:rPr>
            </a:br>
            <a:r>
              <a:rPr lang="en-GB" sz="3200" dirty="0" smtClean="0">
                <a:solidFill>
                  <a:schemeClr val="bg1"/>
                </a:solidFill>
                <a:latin typeface="Kristen ITC" panose="03050502040202030202" pitchFamily="66" charset="0"/>
              </a:rPr>
              <a:t/>
            </a:r>
            <a:br>
              <a:rPr lang="en-GB" sz="3200" dirty="0" smtClean="0">
                <a:solidFill>
                  <a:schemeClr val="bg1"/>
                </a:solidFill>
                <a:latin typeface="Kristen ITC" panose="03050502040202030202" pitchFamily="66" charset="0"/>
              </a:rPr>
            </a:br>
            <a:r>
              <a:rPr lang="en-GB" sz="3200" smtClean="0">
                <a:solidFill>
                  <a:schemeClr val="bg1"/>
                </a:solidFill>
                <a:latin typeface="Kristen ITC" panose="03050502040202030202" pitchFamily="66" charset="0"/>
              </a:rPr>
              <a:t>Each </a:t>
            </a:r>
            <a:r>
              <a:rPr lang="en-GB" sz="3200">
                <a:solidFill>
                  <a:schemeClr val="bg1"/>
                </a:solidFill>
                <a:latin typeface="Kristen ITC" panose="03050502040202030202" pitchFamily="66" charset="0"/>
              </a:rPr>
              <a:t>c</a:t>
            </a:r>
            <a:r>
              <a:rPr lang="en-GB" sz="3200" smtClean="0">
                <a:solidFill>
                  <a:schemeClr val="bg1"/>
                </a:solidFill>
                <a:latin typeface="Kristen ITC" panose="03050502040202030202" pitchFamily="66" charset="0"/>
              </a:rPr>
              <a:t>lass </a:t>
            </a:r>
            <a:r>
              <a:rPr lang="en-GB" sz="3200" dirty="0" smtClean="0">
                <a:solidFill>
                  <a:schemeClr val="bg1"/>
                </a:solidFill>
                <a:latin typeface="Kristen ITC" panose="03050502040202030202" pitchFamily="66" charset="0"/>
              </a:rPr>
              <a:t>is going to try and fill two shoe boxes.</a:t>
            </a:r>
            <a:br>
              <a:rPr lang="en-GB" sz="3200" dirty="0" smtClean="0">
                <a:solidFill>
                  <a:schemeClr val="bg1"/>
                </a:solidFill>
                <a:latin typeface="Kristen ITC" panose="03050502040202030202" pitchFamily="66" charset="0"/>
              </a:rPr>
            </a:br>
            <a:r>
              <a:rPr lang="en-GB" sz="3200" dirty="0">
                <a:solidFill>
                  <a:schemeClr val="bg1"/>
                </a:solidFill>
                <a:latin typeface="Kristen ITC" panose="03050502040202030202" pitchFamily="66" charset="0"/>
              </a:rPr>
              <a:t/>
            </a:r>
            <a:br>
              <a:rPr lang="en-GB" sz="3200" dirty="0">
                <a:solidFill>
                  <a:schemeClr val="bg1"/>
                </a:solidFill>
                <a:latin typeface="Kristen ITC" panose="03050502040202030202" pitchFamily="66" charset="0"/>
              </a:rPr>
            </a:br>
            <a:r>
              <a:rPr lang="en-GB" sz="3200" dirty="0" smtClean="0">
                <a:solidFill>
                  <a:schemeClr val="bg1"/>
                </a:solidFill>
                <a:latin typeface="Kristen ITC" panose="03050502040202030202" pitchFamily="66" charset="0"/>
              </a:rPr>
              <a:t>There are 4 categories: Toys, Teenagers, Household Goods and Babies.</a:t>
            </a:r>
            <a:endParaRPr lang="en-GB" sz="3200" dirty="0">
              <a:solidFill>
                <a:schemeClr val="bg1"/>
              </a:solidFill>
              <a:latin typeface="Kristen ITC" panose="0305050204020203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1502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</TotalTime>
  <Words>19</Words>
  <Application>Microsoft Office PowerPoint</Application>
  <PresentationFormat>On-screen Show (4:3)</PresentationFormat>
  <Paragraphs>3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Rotary Shoe Box Appeal</vt:lpstr>
      <vt:lpstr>Hope</vt:lpstr>
      <vt:lpstr>We are going to give hope to people in Central and Eastern Europe.   Each class is going to try and fill two shoe boxes.  There are 4 categories: Toys, Teenagers, Household Goods and Babies.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Rotary Shoebox Appeal</dc:title>
  <dc:creator>CoppelovM</dc:creator>
  <cp:lastModifiedBy>CoppelovM</cp:lastModifiedBy>
  <cp:revision>7</cp:revision>
  <dcterms:created xsi:type="dcterms:W3CDTF">2016-11-29T20:35:31Z</dcterms:created>
  <dcterms:modified xsi:type="dcterms:W3CDTF">2016-12-02T22:05:07Z</dcterms:modified>
</cp:coreProperties>
</file>