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2" r:id="rId7"/>
    <p:sldId id="265" r:id="rId8"/>
    <p:sldId id="266" r:id="rId9"/>
    <p:sldId id="263" r:id="rId10"/>
    <p:sldId id="268" r:id="rId11"/>
    <p:sldId id="260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PSHE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October 2023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84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5843451"/>
          </a:xfrm>
        </p:spPr>
        <p:txBody>
          <a:bodyPr>
            <a:normAutofit/>
          </a:bodyPr>
          <a:lstStyle/>
          <a:p>
            <a:pPr algn="ctr"/>
            <a:r>
              <a:rPr lang="en-US" sz="4800" dirty="0" smtClean="0"/>
              <a:t>What is PSHE?</a:t>
            </a:r>
            <a:endParaRPr lang="en-GB" sz="4800" dirty="0"/>
          </a:p>
        </p:txBody>
      </p:sp>
      <p:sp>
        <p:nvSpPr>
          <p:cNvPr id="5" name="AutoShape 4" descr="P.S.H.E. Curriculu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134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r="6883"/>
          <a:stretch/>
        </p:blipFill>
        <p:spPr>
          <a:xfrm>
            <a:off x="2003868" y="2094423"/>
            <a:ext cx="5943600" cy="338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128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833154"/>
          </a:xfrm>
        </p:spPr>
        <p:txBody>
          <a:bodyPr>
            <a:normAutofit/>
          </a:bodyPr>
          <a:lstStyle/>
          <a:p>
            <a:r>
              <a:rPr lang="en-US" dirty="0" smtClean="0"/>
              <a:t>We have PSHE and RE lessons each week in school but, do we know what the initials stand for?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282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75745" y="766483"/>
            <a:ext cx="4185623" cy="5274880"/>
          </a:xfrm>
        </p:spPr>
        <p:txBody>
          <a:bodyPr>
            <a:noAutofit/>
          </a:bodyPr>
          <a:lstStyle/>
          <a:p>
            <a:r>
              <a:rPr lang="en-US" sz="4000" dirty="0" smtClean="0"/>
              <a:t>P       </a:t>
            </a:r>
          </a:p>
          <a:p>
            <a:r>
              <a:rPr lang="en-US" sz="4000" dirty="0" smtClean="0"/>
              <a:t>S </a:t>
            </a:r>
            <a:r>
              <a:rPr lang="en-US" sz="4000" dirty="0"/>
              <a:t> </a:t>
            </a:r>
            <a:r>
              <a:rPr lang="en-US" sz="4000" dirty="0" smtClean="0"/>
              <a:t>     </a:t>
            </a:r>
          </a:p>
          <a:p>
            <a:r>
              <a:rPr lang="en-US" sz="4000" dirty="0" smtClean="0"/>
              <a:t>H       </a:t>
            </a:r>
          </a:p>
          <a:p>
            <a:r>
              <a:rPr lang="en-US" sz="4000" dirty="0" smtClean="0"/>
              <a:t>E       </a:t>
            </a:r>
          </a:p>
          <a:p>
            <a:r>
              <a:rPr lang="en-US" sz="4000" dirty="0" smtClean="0"/>
              <a:t>R       </a:t>
            </a:r>
          </a:p>
          <a:p>
            <a:r>
              <a:rPr lang="en-US" sz="4000" dirty="0" smtClean="0"/>
              <a:t>E       </a:t>
            </a:r>
            <a:endParaRPr lang="en-GB" sz="40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900953"/>
            <a:ext cx="4185617" cy="5140409"/>
          </a:xfrm>
        </p:spPr>
        <p:txBody>
          <a:bodyPr>
            <a:noAutofit/>
          </a:bodyPr>
          <a:lstStyle/>
          <a:p>
            <a:r>
              <a:rPr lang="en-US" sz="4000" dirty="0" smtClean="0"/>
              <a:t>Personal</a:t>
            </a:r>
          </a:p>
          <a:p>
            <a:r>
              <a:rPr lang="en-US" sz="4000" dirty="0" smtClean="0"/>
              <a:t>Social</a:t>
            </a:r>
          </a:p>
          <a:p>
            <a:r>
              <a:rPr lang="en-US" sz="4000" dirty="0" smtClean="0"/>
              <a:t>Health</a:t>
            </a:r>
          </a:p>
          <a:p>
            <a:r>
              <a:rPr lang="en-US" sz="4000" dirty="0" smtClean="0"/>
              <a:t>Economic</a:t>
            </a:r>
          </a:p>
          <a:p>
            <a:r>
              <a:rPr lang="en-US" sz="4000" dirty="0" smtClean="0"/>
              <a:t>Relationships</a:t>
            </a:r>
          </a:p>
          <a:p>
            <a:r>
              <a:rPr lang="en-US" sz="4000" dirty="0" smtClean="0"/>
              <a:t>Education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382168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 we teach in PSHE?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Our learning falls into 3 categories</a:t>
            </a:r>
          </a:p>
          <a:p>
            <a:pPr marL="0" indent="0">
              <a:buNone/>
            </a:pPr>
            <a:r>
              <a:rPr lang="en-US" sz="4000" dirty="0" smtClean="0"/>
              <a:t>1. Health and Wellbeing</a:t>
            </a:r>
          </a:p>
          <a:p>
            <a:pPr marL="0" indent="0">
              <a:buNone/>
            </a:pPr>
            <a:r>
              <a:rPr lang="en-US" sz="4000" dirty="0" smtClean="0"/>
              <a:t>2. Relationships</a:t>
            </a:r>
          </a:p>
          <a:p>
            <a:pPr marL="0" indent="0">
              <a:buNone/>
            </a:pPr>
            <a:r>
              <a:rPr lang="en-US" sz="4000" dirty="0" smtClean="0"/>
              <a:t>3. Living in the Wider World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26018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44881"/>
          </a:xfrm>
        </p:spPr>
        <p:txBody>
          <a:bodyPr/>
          <a:lstStyle/>
          <a:p>
            <a:r>
              <a:rPr lang="en-US" dirty="0" smtClean="0"/>
              <a:t>What do we learn about in these areas?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54481"/>
            <a:ext cx="8596668" cy="4820194"/>
          </a:xfrm>
        </p:spPr>
        <p:txBody>
          <a:bodyPr>
            <a:normAutofit/>
          </a:bodyPr>
          <a:lstStyle/>
          <a:p>
            <a:r>
              <a:rPr lang="en-US" sz="2600" b="1" dirty="0" smtClean="0"/>
              <a:t>Health and Well-Being:</a:t>
            </a:r>
          </a:p>
          <a:p>
            <a:endParaRPr lang="en-US" sz="2600" b="1" dirty="0" smtClean="0"/>
          </a:p>
          <a:p>
            <a:r>
              <a:rPr lang="en-US" dirty="0"/>
              <a:t>Healthy lifestyles </a:t>
            </a:r>
            <a:r>
              <a:rPr lang="en-US" dirty="0" err="1"/>
              <a:t>eg</a:t>
            </a:r>
            <a:r>
              <a:rPr lang="en-US" dirty="0"/>
              <a:t> a balanced diet and exercise</a:t>
            </a:r>
          </a:p>
          <a:p>
            <a:r>
              <a:rPr lang="en-US" dirty="0"/>
              <a:t>Our feelings – how to </a:t>
            </a:r>
            <a:r>
              <a:rPr lang="en-US" dirty="0" err="1"/>
              <a:t>recognise</a:t>
            </a:r>
            <a:r>
              <a:rPr lang="en-US" dirty="0"/>
              <a:t> and manage them </a:t>
            </a:r>
          </a:p>
          <a:p>
            <a:r>
              <a:rPr lang="en-US" dirty="0" err="1"/>
              <a:t>Recognising</a:t>
            </a:r>
            <a:r>
              <a:rPr lang="en-US" dirty="0"/>
              <a:t> our strengths and skills</a:t>
            </a:r>
            <a:endParaRPr lang="en-GB" dirty="0" smtClean="0"/>
          </a:p>
          <a:p>
            <a:r>
              <a:rPr lang="en-US" dirty="0" smtClean="0"/>
              <a:t>Treating others with respect</a:t>
            </a:r>
            <a:endParaRPr lang="en-GB" dirty="0" smtClean="0"/>
          </a:p>
          <a:p>
            <a:r>
              <a:rPr lang="en-US" dirty="0"/>
              <a:t>Growing up</a:t>
            </a:r>
          </a:p>
          <a:p>
            <a:r>
              <a:rPr lang="en-US" dirty="0"/>
              <a:t>How to keep safe – at home, in school and in our community</a:t>
            </a:r>
          </a:p>
          <a:p>
            <a:r>
              <a:rPr lang="en-US" dirty="0" err="1"/>
              <a:t>Recognising</a:t>
            </a:r>
            <a:r>
              <a:rPr lang="en-US" dirty="0"/>
              <a:t> and managing risks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pic>
        <p:nvPicPr>
          <p:cNvPr id="4" name="Picture 3" descr="The Eatwell Plate Floor Mat A1  large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6" t="16896" r="3652" b="17580"/>
          <a:stretch/>
        </p:blipFill>
        <p:spPr bwMode="auto">
          <a:xfrm>
            <a:off x="6479906" y="2132135"/>
            <a:ext cx="3086735" cy="21717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4578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77334" y="1214847"/>
            <a:ext cx="9873435" cy="4989005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Relationships:</a:t>
            </a:r>
          </a:p>
          <a:p>
            <a:pPr marL="0" indent="0">
              <a:buNone/>
            </a:pPr>
            <a:endParaRPr lang="en-US" sz="2800" b="1" dirty="0" smtClean="0"/>
          </a:p>
          <a:p>
            <a:r>
              <a:rPr lang="en-US" dirty="0" smtClean="0"/>
              <a:t>Anti-bullying</a:t>
            </a:r>
          </a:p>
          <a:p>
            <a:r>
              <a:rPr lang="en-US" dirty="0" smtClean="0"/>
              <a:t>How to be a good friend</a:t>
            </a:r>
          </a:p>
          <a:p>
            <a:r>
              <a:rPr lang="en-US" dirty="0" smtClean="0"/>
              <a:t>How to treat others with respect</a:t>
            </a:r>
            <a:endParaRPr lang="en-US" dirty="0"/>
          </a:p>
          <a:p>
            <a:r>
              <a:rPr lang="en-US" dirty="0"/>
              <a:t>Changes in our lives </a:t>
            </a:r>
            <a:r>
              <a:rPr lang="en-US" dirty="0" smtClean="0"/>
              <a:t>and how we become independent</a:t>
            </a:r>
            <a:endParaRPr lang="en-US" dirty="0"/>
          </a:p>
          <a:p>
            <a:r>
              <a:rPr lang="en-US" dirty="0"/>
              <a:t>Relationships with other people</a:t>
            </a:r>
            <a:r>
              <a:rPr lang="en-GB" dirty="0"/>
              <a:t> such as family and friends</a:t>
            </a:r>
            <a:endParaRPr lang="en-US" dirty="0"/>
          </a:p>
          <a:p>
            <a:endParaRPr lang="en-GB" dirty="0"/>
          </a:p>
        </p:txBody>
      </p:sp>
      <p:pic>
        <p:nvPicPr>
          <p:cNvPr id="1026" name="Picture 2" descr="The Meaning of Family | LoveToKn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6461125"/>
            <a:ext cx="2700000" cy="404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05263" y="-3305175"/>
            <a:ext cx="2700000" cy="1800000"/>
          </a:xfrm>
          <a:prstGeom prst="rect">
            <a:avLst/>
          </a:prstGeom>
        </p:spPr>
      </p:pic>
      <p:pic>
        <p:nvPicPr>
          <p:cNvPr id="8" name="Picture 7" descr="The Meaning of Family | LoveToKnow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756" y="3709349"/>
            <a:ext cx="3130013" cy="22639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62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005841"/>
            <a:ext cx="8596668" cy="5035522"/>
          </a:xfrm>
        </p:spPr>
        <p:txBody>
          <a:bodyPr/>
          <a:lstStyle/>
          <a:p>
            <a:r>
              <a:rPr lang="en-US" sz="2800" b="1" dirty="0" smtClean="0"/>
              <a:t>Living in the Wider World:</a:t>
            </a:r>
          </a:p>
          <a:p>
            <a:pPr marL="0" indent="0">
              <a:buNone/>
            </a:pPr>
            <a:endParaRPr lang="en-US" sz="2800" b="1" dirty="0" smtClean="0"/>
          </a:p>
          <a:p>
            <a:r>
              <a:rPr lang="en-US" dirty="0" smtClean="0"/>
              <a:t>Money matters</a:t>
            </a:r>
          </a:p>
          <a:p>
            <a:r>
              <a:rPr lang="en-US" dirty="0" smtClean="0"/>
              <a:t>Job / career aspirations</a:t>
            </a:r>
          </a:p>
          <a:p>
            <a:r>
              <a:rPr lang="en-US" dirty="0" smtClean="0"/>
              <a:t>How the media influences us</a:t>
            </a:r>
          </a:p>
          <a:p>
            <a:r>
              <a:rPr lang="en-US" dirty="0" smtClean="0"/>
              <a:t>How we can make a difference to others and our environment</a:t>
            </a:r>
          </a:p>
          <a:p>
            <a:endParaRPr lang="en-US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9016" y="4054362"/>
            <a:ext cx="4190595" cy="198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002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0031" y="1031965"/>
            <a:ext cx="8596668" cy="437605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200" b="1" dirty="0" smtClean="0"/>
              <a:t>Why do we teach PSHE?</a:t>
            </a:r>
            <a:endParaRPr lang="en-US" sz="3200" b="1" dirty="0"/>
          </a:p>
          <a:p>
            <a:pPr marL="0" indent="0">
              <a:buNone/>
            </a:pPr>
            <a:endParaRPr lang="en-US" sz="3200" dirty="0" smtClean="0"/>
          </a:p>
          <a:p>
            <a:r>
              <a:rPr lang="en-US" sz="2400" dirty="0" smtClean="0"/>
              <a:t>The government has made PSHE and RE statutory which means that we have got to teach this subject in school every week.</a:t>
            </a:r>
            <a:endParaRPr lang="en-GB" sz="2400" dirty="0" smtClean="0"/>
          </a:p>
          <a:p>
            <a:r>
              <a:rPr lang="en-GB" sz="2400" dirty="0" smtClean="0"/>
              <a:t>Your teachers agree and </a:t>
            </a:r>
            <a:r>
              <a:rPr lang="en-GB" sz="2400" dirty="0"/>
              <a:t>believe that </a:t>
            </a:r>
            <a:r>
              <a:rPr lang="en-GB" sz="2400" dirty="0" smtClean="0"/>
              <a:t>PSHE </a:t>
            </a:r>
            <a:r>
              <a:rPr lang="en-GB" sz="2400" dirty="0"/>
              <a:t>helps create a safe school community in which </a:t>
            </a:r>
            <a:r>
              <a:rPr lang="en-GB" sz="2400" dirty="0" smtClean="0"/>
              <a:t>you, our </a:t>
            </a:r>
            <a:r>
              <a:rPr lang="en-GB" sz="2400" dirty="0"/>
              <a:t>pupils can grow, learn and develop positive, healthy behaviour for </a:t>
            </a:r>
            <a:r>
              <a:rPr lang="en-GB" sz="2400" dirty="0" smtClean="0"/>
              <a:t>life.</a:t>
            </a:r>
            <a:endParaRPr lang="en-US" sz="2400" dirty="0" smtClean="0"/>
          </a:p>
          <a:p>
            <a:r>
              <a:rPr lang="en-US" sz="2400" dirty="0"/>
              <a:t>We are learning important life </a:t>
            </a:r>
            <a:r>
              <a:rPr lang="en-US" sz="2400" dirty="0" smtClean="0"/>
              <a:t>skills which you will be able to continue to use in the future .</a:t>
            </a:r>
            <a:endParaRPr lang="en-US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8814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114" t="4072" b="14110"/>
          <a:stretch/>
        </p:blipFill>
        <p:spPr>
          <a:xfrm>
            <a:off x="8084275" y="2160590"/>
            <a:ext cx="1908809" cy="16459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Name Change!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90"/>
            <a:ext cx="7852712" cy="405733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Although we teach PSHE regularly in school, many children don’t </a:t>
            </a:r>
            <a:r>
              <a:rPr lang="en-US" sz="2000" dirty="0" err="1" smtClean="0"/>
              <a:t>realise</a:t>
            </a:r>
            <a:r>
              <a:rPr lang="en-US" sz="2000" dirty="0" smtClean="0"/>
              <a:t> this and very often don’t understand </a:t>
            </a:r>
            <a:r>
              <a:rPr lang="en-US" sz="2000" dirty="0" smtClean="0"/>
              <a:t>what </a:t>
            </a:r>
            <a:r>
              <a:rPr lang="en-US" sz="2000" dirty="0" smtClean="0"/>
              <a:t>PSHE means. Our school governors get confused too.</a:t>
            </a:r>
          </a:p>
          <a:p>
            <a:endParaRPr lang="en-US" sz="2000" dirty="0"/>
          </a:p>
          <a:p>
            <a:r>
              <a:rPr lang="en-US" sz="2000" dirty="0"/>
              <a:t>To make PSHE easier for everyone to understand, we are going to</a:t>
            </a:r>
            <a:r>
              <a:rPr lang="en-GB" sz="2000" dirty="0"/>
              <a:t> change the name to      </a:t>
            </a:r>
          </a:p>
          <a:p>
            <a:pPr marL="0" indent="0" algn="ctr">
              <a:buNone/>
            </a:pPr>
            <a:r>
              <a:rPr lang="en-GB" sz="3200" b="1" dirty="0"/>
              <a:t> </a:t>
            </a:r>
            <a:r>
              <a:rPr lang="en-GB" sz="4400" b="1" dirty="0"/>
              <a:t>Learning for Life </a:t>
            </a:r>
            <a:r>
              <a:rPr lang="en-GB" sz="2400" dirty="0"/>
              <a:t>or</a:t>
            </a:r>
            <a:r>
              <a:rPr lang="en-GB" sz="3200" b="1" dirty="0"/>
              <a:t> </a:t>
            </a:r>
            <a:r>
              <a:rPr lang="en-GB" sz="4400" b="1" dirty="0"/>
              <a:t>L4L</a:t>
            </a:r>
            <a:endParaRPr lang="en-US" sz="4400" b="1" dirty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8386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75447"/>
          </a:xfrm>
        </p:spPr>
        <p:txBody>
          <a:bodyPr/>
          <a:lstStyle/>
          <a:p>
            <a:pPr algn="ctr"/>
            <a:r>
              <a:rPr lang="en-US" dirty="0" smtClean="0"/>
              <a:t>Competition time!!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19157"/>
            <a:ext cx="8775948" cy="3517619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n-US" sz="2400" dirty="0" smtClean="0"/>
          </a:p>
          <a:p>
            <a:endParaRPr lang="en-US" sz="2400" dirty="0"/>
          </a:p>
          <a:p>
            <a:pPr marL="0" indent="0">
              <a:buNone/>
            </a:pPr>
            <a:r>
              <a:rPr lang="en-US" sz="3800" dirty="0"/>
              <a:t>W</a:t>
            </a:r>
            <a:r>
              <a:rPr lang="en-US" sz="3800" dirty="0" smtClean="0"/>
              <a:t>e </a:t>
            </a:r>
            <a:r>
              <a:rPr lang="en-US" sz="3800" dirty="0"/>
              <a:t>would like you to design </a:t>
            </a:r>
            <a:r>
              <a:rPr lang="en-US" sz="3800" dirty="0" smtClean="0"/>
              <a:t>a symbol / logo </a:t>
            </a:r>
            <a:r>
              <a:rPr lang="en-US" sz="3800" dirty="0"/>
              <a:t>for </a:t>
            </a:r>
            <a:r>
              <a:rPr lang="en-US" sz="3800" b="1" dirty="0" smtClean="0"/>
              <a:t>Learning for Life </a:t>
            </a:r>
            <a:r>
              <a:rPr lang="en-US" sz="3800" dirty="0" smtClean="0"/>
              <a:t>or </a:t>
            </a:r>
            <a:r>
              <a:rPr lang="en-US" sz="3800" b="1" dirty="0" smtClean="0"/>
              <a:t>L4L </a:t>
            </a:r>
            <a:r>
              <a:rPr lang="en-US" sz="3800" dirty="0" smtClean="0"/>
              <a:t> </a:t>
            </a:r>
            <a:r>
              <a:rPr lang="en-US" sz="3800" dirty="0" smtClean="0"/>
              <a:t>to show the skills that we learn </a:t>
            </a:r>
            <a:r>
              <a:rPr lang="en-US" sz="3800" dirty="0" smtClean="0"/>
              <a:t>in our lessons</a:t>
            </a:r>
            <a:r>
              <a:rPr lang="en-US" sz="3800" dirty="0" smtClean="0"/>
              <a:t>. </a:t>
            </a:r>
            <a:r>
              <a:rPr lang="en-US" sz="3800" dirty="0" smtClean="0"/>
              <a:t>Think about the topics that are taught and try to incorporate them into your design. </a:t>
            </a:r>
            <a:endParaRPr lang="en-US" sz="3800" dirty="0" smtClean="0"/>
          </a:p>
          <a:p>
            <a:pPr marL="0" indent="0">
              <a:buNone/>
            </a:pPr>
            <a:r>
              <a:rPr lang="en-US" sz="3800" dirty="0" smtClean="0"/>
              <a:t>This design will then be added to a mascot for each classroom to help us with our Learning for Life lessons. </a:t>
            </a:r>
          </a:p>
          <a:p>
            <a:pPr marL="0" indent="0">
              <a:buNone/>
            </a:pPr>
            <a:r>
              <a:rPr lang="en-US" sz="3800" dirty="0" smtClean="0"/>
              <a:t>There will be 3 runner up prizes and one overall winner.</a:t>
            </a:r>
            <a:endParaRPr lang="en-US" sz="3800" dirty="0" smtClean="0"/>
          </a:p>
          <a:p>
            <a:pPr marL="0" indent="0">
              <a:buNone/>
            </a:pPr>
            <a:r>
              <a:rPr lang="en-US" sz="3400" dirty="0"/>
              <a:t> </a:t>
            </a:r>
            <a:endParaRPr lang="en-GB" sz="3400" dirty="0"/>
          </a:p>
          <a:p>
            <a:endParaRPr lang="en-GB" sz="2400" dirty="0"/>
          </a:p>
        </p:txBody>
      </p:sp>
      <p:pic>
        <p:nvPicPr>
          <p:cNvPr id="2054" name="Picture 6" descr="Competition and Market Structures - Econli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726" y="4967474"/>
            <a:ext cx="3133164" cy="189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60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041009"/>
            <a:ext cx="8596668" cy="50003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smtClean="0"/>
              <a:t>Please return all </a:t>
            </a:r>
            <a:r>
              <a:rPr lang="en-US" sz="4000" dirty="0" smtClean="0"/>
              <a:t>entries by Thursday 8</a:t>
            </a:r>
            <a:r>
              <a:rPr lang="en-US" sz="4000" baseline="30000" dirty="0" smtClean="0"/>
              <a:t>th</a:t>
            </a:r>
            <a:r>
              <a:rPr lang="en-US" sz="4000" dirty="0" smtClean="0"/>
              <a:t> November to </a:t>
            </a:r>
            <a:r>
              <a:rPr lang="en-US" sz="4000" dirty="0" err="1" smtClean="0"/>
              <a:t>Mrs</a:t>
            </a:r>
            <a:r>
              <a:rPr lang="en-US" sz="4000" dirty="0" smtClean="0"/>
              <a:t> </a:t>
            </a:r>
            <a:r>
              <a:rPr lang="en-US" sz="4000" dirty="0" smtClean="0"/>
              <a:t>T. </a:t>
            </a:r>
          </a:p>
          <a:p>
            <a:pPr marL="0" indent="0">
              <a:buNone/>
            </a:pPr>
            <a:r>
              <a:rPr lang="en-US" sz="4000" dirty="0" smtClean="0"/>
              <a:t>Remember, winners </a:t>
            </a:r>
            <a:r>
              <a:rPr lang="en-US" sz="4000" dirty="0" smtClean="0"/>
              <a:t>will see their </a:t>
            </a:r>
            <a:r>
              <a:rPr lang="en-US" sz="4000" dirty="0" smtClean="0"/>
              <a:t>logo </a:t>
            </a:r>
            <a:r>
              <a:rPr lang="en-US" sz="4000" dirty="0" smtClean="0"/>
              <a:t>o</a:t>
            </a:r>
            <a:r>
              <a:rPr lang="en-US" sz="4000" dirty="0" smtClean="0"/>
              <a:t>n a mascot in all classrooms </a:t>
            </a:r>
            <a:r>
              <a:rPr lang="en-US" sz="4000" dirty="0" smtClean="0"/>
              <a:t>and prizes will be awarded</a:t>
            </a:r>
            <a:r>
              <a:rPr lang="en-US" sz="4000" dirty="0" smtClean="0"/>
              <a:t>.</a:t>
            </a:r>
            <a:endParaRPr lang="en-US" sz="4000" dirty="0" smtClean="0"/>
          </a:p>
        </p:txBody>
      </p:sp>
      <p:sp>
        <p:nvSpPr>
          <p:cNvPr id="2" name="AutoShape 2" descr="Good Luck – Tagged &quot;Good Luck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8824" r="9874" b="17372"/>
          <a:stretch/>
        </p:blipFill>
        <p:spPr>
          <a:xfrm>
            <a:off x="7153836" y="3584191"/>
            <a:ext cx="2407023" cy="245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20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150</TotalTime>
  <Words>435</Words>
  <Application>Microsoft Office PowerPoint</Application>
  <PresentationFormat>Widescreen</PresentationFormat>
  <Paragraphs>66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Trebuchet MS</vt:lpstr>
      <vt:lpstr>Wingdings 3</vt:lpstr>
      <vt:lpstr>Facet</vt:lpstr>
      <vt:lpstr>PSHE </vt:lpstr>
      <vt:lpstr>What is PSHE?</vt:lpstr>
      <vt:lpstr>We have PSHE and RE lessons each week in school but, do we know what the initials stand for?</vt:lpstr>
      <vt:lpstr>PowerPoint Presentation</vt:lpstr>
      <vt:lpstr>What do we teach in PSHE?</vt:lpstr>
      <vt:lpstr>What do we learn about in these areas?</vt:lpstr>
      <vt:lpstr>PowerPoint Presentation</vt:lpstr>
      <vt:lpstr>PowerPoint Presentation</vt:lpstr>
      <vt:lpstr>PowerPoint Presentation</vt:lpstr>
      <vt:lpstr>Name Change!</vt:lpstr>
      <vt:lpstr>Competition time!!</vt:lpstr>
      <vt:lpstr>PowerPoint Presentation</vt:lpstr>
    </vt:vector>
  </TitlesOfParts>
  <Company>Customer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update</dc:title>
  <dc:creator>Taylor, Nicola</dc:creator>
  <cp:lastModifiedBy>Taylor, Nicola</cp:lastModifiedBy>
  <cp:revision>18</cp:revision>
  <dcterms:created xsi:type="dcterms:W3CDTF">2023-06-08T14:09:13Z</dcterms:created>
  <dcterms:modified xsi:type="dcterms:W3CDTF">2023-10-04T14:21:01Z</dcterms:modified>
</cp:coreProperties>
</file>