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sldIdLst>
    <p:sldId id="256" r:id="rId2"/>
    <p:sldId id="257" r:id="rId3"/>
    <p:sldId id="260" r:id="rId4"/>
    <p:sldId id="262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4485A-B6B0-49A5-AA0F-EED82F02FDBB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3A8D-6E9F-49CB-AB35-A28F3D0D9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396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4485A-B6B0-49A5-AA0F-EED82F02FDBB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3A8D-6E9F-49CB-AB35-A28F3D0D9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7646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4485A-B6B0-49A5-AA0F-EED82F02FDBB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3A8D-6E9F-49CB-AB35-A28F3D0D9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470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4485A-B6B0-49A5-AA0F-EED82F02FDBB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3A8D-6E9F-49CB-AB35-A28F3D0D9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299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4485A-B6B0-49A5-AA0F-EED82F02FDBB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3A8D-6E9F-49CB-AB35-A28F3D0D9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95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4485A-B6B0-49A5-AA0F-EED82F02FDBB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3A8D-6E9F-49CB-AB35-A28F3D0D9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935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4485A-B6B0-49A5-AA0F-EED82F02FDBB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3A8D-6E9F-49CB-AB35-A28F3D0D9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807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4485A-B6B0-49A5-AA0F-EED82F02FDBB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3A8D-6E9F-49CB-AB35-A28F3D0D9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2394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4485A-B6B0-49A5-AA0F-EED82F02FDBB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3A8D-6E9F-49CB-AB35-A28F3D0D9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423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4485A-B6B0-49A5-AA0F-EED82F02FDBB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3A8D-6E9F-49CB-AB35-A28F3D0D9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300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4485A-B6B0-49A5-AA0F-EED82F02FDBB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3A8D-6E9F-49CB-AB35-A28F3D0D9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6015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4485A-B6B0-49A5-AA0F-EED82F02FDBB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3A8D-6E9F-49CB-AB35-A28F3D0D9459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867062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4485A-B6B0-49A5-AA0F-EED82F02FDBB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3A8D-6E9F-49CB-AB35-A28F3D0D9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654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4485A-B6B0-49A5-AA0F-EED82F02FDBB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3A8D-6E9F-49CB-AB35-A28F3D0D9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5963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4485A-B6B0-49A5-AA0F-EED82F02FDBB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3A8D-6E9F-49CB-AB35-A28F3D0D9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4792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4485A-B6B0-49A5-AA0F-EED82F02FDBB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3A8D-6E9F-49CB-AB35-A28F3D0D9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7888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4485A-B6B0-49A5-AA0F-EED82F02FDBB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83A8D-6E9F-49CB-AB35-A28F3D0D9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9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E94485A-B6B0-49A5-AA0F-EED82F02FDBB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683A8D-6E9F-49CB-AB35-A28F3D0D9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9489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  <p:sldLayoutId id="2147483781" r:id="rId14"/>
    <p:sldLayoutId id="2147483782" r:id="rId15"/>
    <p:sldLayoutId id="2147483783" r:id="rId16"/>
    <p:sldLayoutId id="214748378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6675"/>
            <a:ext cx="12192000" cy="69913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ITALY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mtClean="0"/>
              <a:t>Bolonga</a:t>
            </a:r>
            <a:endParaRPr lang="en-GB" dirty="0"/>
          </a:p>
        </p:txBody>
      </p:sp>
      <p:pic>
        <p:nvPicPr>
          <p:cNvPr id="1032" name="Picture 8" descr="Where to Eat the Best Pizza in Naples | Italy Magazi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449" y="3603261"/>
            <a:ext cx="4729934" cy="314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6863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6000" dirty="0" smtClean="0">
                <a:solidFill>
                  <a:srgbClr val="00B050"/>
                </a:solidFill>
              </a:rPr>
              <a:t>All </a:t>
            </a:r>
            <a:r>
              <a:rPr lang="en-GB" sz="6000" dirty="0" smtClean="0">
                <a:solidFill>
                  <a:schemeClr val="bg1">
                    <a:lumMod val="85000"/>
                  </a:schemeClr>
                </a:solidFill>
              </a:rPr>
              <a:t>about </a:t>
            </a:r>
            <a:r>
              <a:rPr lang="en-GB" sz="6000" dirty="0" smtClean="0">
                <a:solidFill>
                  <a:srgbClr val="FF0000"/>
                </a:solidFill>
              </a:rPr>
              <a:t>Italy</a:t>
            </a:r>
            <a:endParaRPr lang="en-GB" sz="6000" dirty="0">
              <a:solidFill>
                <a:srgbClr val="00B050"/>
              </a:solidFill>
            </a:endParaRPr>
          </a:p>
        </p:txBody>
      </p:sp>
      <p:pic>
        <p:nvPicPr>
          <p:cNvPr id="1026" name="Picture 2" descr="Italy Map | Infopleas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54596" y="1447800"/>
            <a:ext cx="3656146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90578"/>
            <a:ext cx="3006392" cy="2584449"/>
          </a:xfrm>
        </p:spPr>
        <p:txBody>
          <a:bodyPr/>
          <a:lstStyle/>
          <a:p>
            <a:r>
              <a:rPr lang="en-GB" dirty="0"/>
              <a:t>W</a:t>
            </a:r>
            <a:r>
              <a:rPr lang="en-GB" dirty="0" smtClean="0"/>
              <a:t>e are focusing on facts about Bologna. Bologna is in Emilia-Romagna it has various landscapes and lots of delicious foods .</a:t>
            </a:r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842184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550">
              <a:srgbClr val="45AA9B"/>
            </a:gs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5400" dirty="0" smtClean="0"/>
              <a:t>Weather in Bologna</a:t>
            </a:r>
            <a:endParaRPr lang="en-GB" sz="5400" dirty="0"/>
          </a:p>
        </p:txBody>
      </p:sp>
      <p:pic>
        <p:nvPicPr>
          <p:cNvPr id="2050" name="Picture 2" descr="Bologna - What you need to know before you go - Go Guide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72418" y="3300446"/>
            <a:ext cx="3966018" cy="2724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 smtClean="0"/>
              <a:t>It is very hot in Bologna because it is near the equator. The hottest temperature that ever happened was in 1999 and reached up to exactly 39.6 degrees.</a:t>
            </a:r>
          </a:p>
          <a:p>
            <a:endParaRPr lang="en-GB" dirty="0" smtClean="0"/>
          </a:p>
          <a:p>
            <a:r>
              <a:rPr lang="en-GB" dirty="0" smtClean="0"/>
              <a:t>It if it gets below 0 degrees a lake will freeze. and once in 1991 it was negative 15 degrees.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054" name="Picture 6" descr="Heatwave with 43°C (110F) expected in Italy | This is Ital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18" y="295992"/>
            <a:ext cx="3966018" cy="2599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Callout 5"/>
          <p:cNvSpPr/>
          <p:nvPr/>
        </p:nvSpPr>
        <p:spPr>
          <a:xfrm>
            <a:off x="4514901" y="0"/>
            <a:ext cx="2636923" cy="2130871"/>
          </a:xfrm>
          <a:prstGeom prst="wedgeEllipseCallout">
            <a:avLst>
              <a:gd name="adj1" fmla="val 39407"/>
              <a:gd name="adj2" fmla="val 80176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FF0000"/>
                </a:solidFill>
              </a:rPr>
              <a:t>Can </a:t>
            </a:r>
            <a:r>
              <a:rPr lang="en-GB" dirty="0" smtClean="0">
                <a:solidFill>
                  <a:srgbClr val="0070C0"/>
                </a:solidFill>
              </a:rPr>
              <a:t>you </a:t>
            </a: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spot </a:t>
            </a:r>
            <a:r>
              <a:rPr lang="en-GB" dirty="0" smtClean="0">
                <a:solidFill>
                  <a:srgbClr val="C00000"/>
                </a:solidFill>
              </a:rPr>
              <a:t>the </a:t>
            </a:r>
            <a:r>
              <a:rPr lang="en-GB" dirty="0" smtClean="0">
                <a:solidFill>
                  <a:srgbClr val="7030A0"/>
                </a:solidFill>
              </a:rPr>
              <a:t>difference </a:t>
            </a:r>
            <a:r>
              <a:rPr lang="en-GB" dirty="0" smtClean="0">
                <a:solidFill>
                  <a:schemeClr val="accent4">
                    <a:lumMod val="75000"/>
                  </a:schemeClr>
                </a:solidFill>
              </a:rPr>
              <a:t>below.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151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9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Bologna landscape and England landscape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Bologna</a:t>
            </a:r>
            <a:endParaRPr lang="en-GB" dirty="0"/>
          </a:p>
        </p:txBody>
      </p:sp>
      <p:pic>
        <p:nvPicPr>
          <p:cNvPr id="10" name="Content Placeholder 9" descr="Turista fuori stagione - Ecco a voi la nuova card cultura di Bologna ...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313" y="2918375"/>
            <a:ext cx="4395787" cy="2934187"/>
          </a:xfrm>
        </p:spPr>
      </p:pic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                                   </a:t>
            </a:r>
            <a:r>
              <a:rPr lang="en-GB" dirty="0" smtClean="0">
                <a:solidFill>
                  <a:srgbClr val="00B050"/>
                </a:solidFill>
              </a:rPr>
              <a:t>England</a:t>
            </a:r>
            <a:endParaRPr lang="en-GB" dirty="0">
              <a:solidFill>
                <a:srgbClr val="0070C0"/>
              </a:solidFill>
            </a:endParaRPr>
          </a:p>
        </p:txBody>
      </p:sp>
      <p:pic>
        <p:nvPicPr>
          <p:cNvPr id="11" name="Content Placeholder 10" descr="Landmarks of England | Wondermondo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414" y="2918374"/>
            <a:ext cx="4376420" cy="2934187"/>
          </a:xfrm>
        </p:spPr>
      </p:pic>
    </p:spTree>
    <p:extLst>
      <p:ext uri="{BB962C8B-B14F-4D97-AF65-F5344CB8AC3E}">
        <p14:creationId xmlns:p14="http://schemas.microsoft.com/office/powerpoint/2010/main" val="1603192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Ultra-Luminous X-Rays in the Whirlpool Galaxy, cropped | Flickr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2593"/>
          </a:xfr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46110" y="171867"/>
            <a:ext cx="9404723" cy="1400530"/>
          </a:xfrm>
        </p:spPr>
        <p:txBody>
          <a:bodyPr/>
          <a:lstStyle/>
          <a:p>
            <a:r>
              <a:rPr lang="en-GB" dirty="0"/>
              <a:t> </a:t>
            </a:r>
            <a:r>
              <a:rPr lang="en-GB" dirty="0" smtClean="0"/>
              <a:t>                      Fun facts</a:t>
            </a:r>
            <a:endParaRPr lang="en-GB" dirty="0"/>
          </a:p>
        </p:txBody>
      </p:sp>
      <p:sp>
        <p:nvSpPr>
          <p:cNvPr id="8" name="Oval 7"/>
          <p:cNvSpPr/>
          <p:nvPr/>
        </p:nvSpPr>
        <p:spPr>
          <a:xfrm>
            <a:off x="2181497" y="3618411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ular Callout 8"/>
          <p:cNvSpPr/>
          <p:nvPr/>
        </p:nvSpPr>
        <p:spPr>
          <a:xfrm>
            <a:off x="421017" y="1459818"/>
            <a:ext cx="3612398" cy="1971885"/>
          </a:xfrm>
          <a:prstGeom prst="wedgeRoundRectCallout">
            <a:avLst>
              <a:gd name="adj1" fmla="val 32572"/>
              <a:gd name="adj2" fmla="val 9030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MAY 2020 the population of Bologna is about 400,000 people. It is the second largest city In </a:t>
            </a:r>
            <a:r>
              <a:rPr lang="en-GB" dirty="0">
                <a:solidFill>
                  <a:schemeClr val="bg2">
                    <a:lumMod val="60000"/>
                    <a:lumOff val="40000"/>
                  </a:schemeClr>
                </a:solidFill>
              </a:rPr>
              <a:t>I</a:t>
            </a:r>
            <a:r>
              <a:rPr lang="en-GB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taly </a:t>
            </a:r>
            <a:endParaRPr lang="en-GB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863840" y="1310039"/>
            <a:ext cx="2412086" cy="2271441"/>
          </a:xfrm>
          <a:prstGeom prst="rect">
            <a:avLst/>
          </a:prstGeom>
          <a:solidFill>
            <a:srgbClr val="00B05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Rome is in </a:t>
            </a:r>
            <a:r>
              <a:rPr lang="en-GB" dirty="0" err="1" smtClean="0"/>
              <a:t>balongna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8522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By Rahim and Aisha</a:t>
            </a:r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627506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125</TotalTime>
  <Words>127</Words>
  <Application>Microsoft Office PowerPoint</Application>
  <PresentationFormat>Widescreen</PresentationFormat>
  <Paragraphs>271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Wingdings 3</vt:lpstr>
      <vt:lpstr>Ion</vt:lpstr>
      <vt:lpstr>ITALY</vt:lpstr>
      <vt:lpstr>All about Italy</vt:lpstr>
      <vt:lpstr>Weather in Bologna</vt:lpstr>
      <vt:lpstr>Bologna landscape and England landscape</vt:lpstr>
      <vt:lpstr>                       Fun facts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ITALY</dc:title>
  <dc:creator>Aisha Khansab</dc:creator>
  <cp:lastModifiedBy>Aisha Khansab</cp:lastModifiedBy>
  <cp:revision>17</cp:revision>
  <dcterms:created xsi:type="dcterms:W3CDTF">2022-05-18T10:55:53Z</dcterms:created>
  <dcterms:modified xsi:type="dcterms:W3CDTF">2022-05-25T11:32:22Z</dcterms:modified>
</cp:coreProperties>
</file>