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6" r:id="rId1"/>
  </p:sldMasterIdLst>
  <p:sldIdLst>
    <p:sldId id="256" r:id="rId2"/>
    <p:sldId id="261" r:id="rId3"/>
    <p:sldId id="257" r:id="rId4"/>
    <p:sldId id="258" r:id="rId5"/>
    <p:sldId id="260" r:id="rId6"/>
    <p:sldId id="259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72EB-62C1-43B0-BAE8-FECD835C831C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FD645-C42A-4867-945D-4B9E333A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119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72EB-62C1-43B0-BAE8-FECD835C831C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FD645-C42A-4867-945D-4B9E333A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250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72EB-62C1-43B0-BAE8-FECD835C831C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FD645-C42A-4867-945D-4B9E333A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047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72EB-62C1-43B0-BAE8-FECD835C831C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FD645-C42A-4867-945D-4B9E333A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893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72EB-62C1-43B0-BAE8-FECD835C831C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FD645-C42A-4867-945D-4B9E333A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525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72EB-62C1-43B0-BAE8-FECD835C831C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FD645-C42A-4867-945D-4B9E333A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234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72EB-62C1-43B0-BAE8-FECD835C831C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FD645-C42A-4867-945D-4B9E333A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164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72EB-62C1-43B0-BAE8-FECD835C831C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FD645-C42A-4867-945D-4B9E333A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714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72EB-62C1-43B0-BAE8-FECD835C831C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FD645-C42A-4867-945D-4B9E333A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193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72EB-62C1-43B0-BAE8-FECD835C831C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FD645-C42A-4867-945D-4B9E333A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791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72EB-62C1-43B0-BAE8-FECD835C831C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FD645-C42A-4867-945D-4B9E333A7C71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59547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72EB-62C1-43B0-BAE8-FECD835C831C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FD645-C42A-4867-945D-4B9E333A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0485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72EB-62C1-43B0-BAE8-FECD835C831C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FD645-C42A-4867-945D-4B9E333A7C7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271653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72EB-62C1-43B0-BAE8-FECD835C831C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FD645-C42A-4867-945D-4B9E333A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2691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72EB-62C1-43B0-BAE8-FECD835C831C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FD645-C42A-4867-945D-4B9E333A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6351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72EB-62C1-43B0-BAE8-FECD835C831C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FD645-C42A-4867-945D-4B9E333A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698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4872EB-62C1-43B0-BAE8-FECD835C831C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F4FD645-C42A-4867-945D-4B9E333A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9407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  <p:sldLayoutId id="2147483788" r:id="rId12"/>
    <p:sldLayoutId id="2147483789" r:id="rId13"/>
    <p:sldLayoutId id="2147483790" r:id="rId14"/>
    <p:sldLayoutId id="2147483791" r:id="rId15"/>
    <p:sldLayoutId id="214748379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oogle Italy &amp; Privacy: Not What You Might Think | Center for Internet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2272"/>
            <a:ext cx="13080275" cy="735765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29246" y="287383"/>
            <a:ext cx="6557553" cy="1946366"/>
          </a:xfrm>
        </p:spPr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Knowledge </a:t>
            </a:r>
            <a:r>
              <a:rPr lang="en-GB" dirty="0">
                <a:latin typeface="Arial Black" panose="020B0A04020102020204" pitchFamily="34" charset="0"/>
              </a:rPr>
              <a:t>A</a:t>
            </a:r>
            <a:r>
              <a:rPr lang="en-GB" dirty="0" smtClean="0">
                <a:latin typeface="Arial Black" panose="020B0A04020102020204" pitchFamily="34" charset="0"/>
              </a:rPr>
              <a:t>bout </a:t>
            </a:r>
            <a:r>
              <a:rPr lang="en-GB" dirty="0" smtClean="0">
                <a:latin typeface="Arial Black" panose="020B0A04020102020204" pitchFamily="34" charset="0"/>
              </a:rPr>
              <a:t>Italy </a:t>
            </a:r>
            <a:r>
              <a:rPr lang="en-GB" sz="1100" dirty="0" smtClean="0">
                <a:latin typeface="Arial Black" panose="020B0A04020102020204" pitchFamily="34" charset="0"/>
              </a:rPr>
              <a:t>by </a:t>
            </a:r>
            <a:r>
              <a:rPr lang="en-GB" sz="1100" dirty="0" err="1" smtClean="0">
                <a:latin typeface="Arial Black" panose="020B0A04020102020204" pitchFamily="34" charset="0"/>
              </a:rPr>
              <a:t>Marlo</a:t>
            </a:r>
            <a:r>
              <a:rPr lang="en-GB" sz="1100" dirty="0" smtClean="0">
                <a:latin typeface="Arial Black" panose="020B0A04020102020204" pitchFamily="34" charset="0"/>
              </a:rPr>
              <a:t> and Bailey</a:t>
            </a:r>
            <a:r>
              <a:rPr lang="en-GB" dirty="0" smtClean="0">
                <a:latin typeface="Arial Black" panose="020B0A04020102020204" pitchFamily="34" charset="0"/>
              </a:rPr>
              <a:t> </a:t>
            </a:r>
            <a:endParaRPr lang="en-GB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480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Are you ready to dive into the city of Bologna?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26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599" y="444138"/>
            <a:ext cx="3879670" cy="8490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Arial Black" panose="020B0A04020102020204" pitchFamily="34" charset="0"/>
              </a:rPr>
              <a:t>The Amazing Region of Emilia-Romagna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1828800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 Black" panose="020B0A04020102020204" pitchFamily="34" charset="0"/>
              </a:rPr>
              <a:t>We studied on Bologna the region of Emelia-Romagna and we met children from a school in Bologna and compared their lives to ours we looked at tables of their daily lives and we filled in tables of our daily lives</a:t>
            </a:r>
            <a:r>
              <a:rPr lang="en-GB" dirty="0" smtClean="0"/>
              <a:t>. </a:t>
            </a:r>
            <a:endParaRPr lang="en-GB" dirty="0"/>
          </a:p>
        </p:txBody>
      </p:sp>
      <p:pic>
        <p:nvPicPr>
          <p:cNvPr id="14" name="Picture 13" descr="Streets of Bologna | Premshree Pillai | Flick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7166" y="4305030"/>
            <a:ext cx="3844834" cy="2552970"/>
          </a:xfrm>
          <a:prstGeom prst="rect">
            <a:avLst/>
          </a:prstGeom>
        </p:spPr>
      </p:pic>
      <p:pic>
        <p:nvPicPr>
          <p:cNvPr id="15" name="Picture 14" descr="Bologna’s Cycling Struggles and the Potential to Export Its Intimacy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5031"/>
            <a:ext cx="3657599" cy="2552970"/>
          </a:xfrm>
          <a:prstGeom prst="rect">
            <a:avLst/>
          </a:prstGeom>
        </p:spPr>
      </p:pic>
      <p:pic>
        <p:nvPicPr>
          <p:cNvPr id="16" name="Picture 15" descr="Ville venete nei dintorni di Vicenz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599" y="4305030"/>
            <a:ext cx="4689567" cy="2552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699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Bologna’s Famous Food</a:t>
            </a:r>
            <a:endParaRPr lang="en-GB" dirty="0"/>
          </a:p>
        </p:txBody>
      </p:sp>
      <p:pic>
        <p:nvPicPr>
          <p:cNvPr id="6" name="Picture Placeholder 5" descr="Italian Food? - Brasil - Itália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18" b="14218"/>
          <a:stretch>
            <a:fillRect/>
          </a:stretch>
        </p:blipFill>
        <p:spPr/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 smtClean="0"/>
              <a:t>Pizza and pasta are Bolognas specialties because they sell the most scrumptious pizzas and </a:t>
            </a:r>
            <a:r>
              <a:rPr lang="en-GB" dirty="0" smtClean="0"/>
              <a:t>pasta.</a:t>
            </a:r>
          </a:p>
          <a:p>
            <a:r>
              <a:rPr lang="en-GB" dirty="0" smtClean="0"/>
              <a:t>They also put unusual toppings on their pizzas.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0716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774" y="4800600"/>
            <a:ext cx="8596667" cy="566738"/>
          </a:xfrm>
        </p:spPr>
        <p:txBody>
          <a:bodyPr/>
          <a:lstStyle/>
          <a:p>
            <a:r>
              <a:rPr lang="en-GB" dirty="0" smtClean="0"/>
              <a:t>Animals in Bologna</a:t>
            </a:r>
            <a:endParaRPr lang="en-GB" dirty="0"/>
          </a:p>
        </p:txBody>
      </p:sp>
      <p:pic>
        <p:nvPicPr>
          <p:cNvPr id="5" name="Picture Placeholder 4" descr="Animals from the Verona Safari Zoo (Italy) - Kalpana Image Archives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79" b="17679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 smtClean="0"/>
              <a:t>Bologna has its good animals and bad animals they have animals such as wild deer.</a:t>
            </a:r>
          </a:p>
          <a:p>
            <a:r>
              <a:rPr lang="en-GB" dirty="0" smtClean="0"/>
              <a:t>They even have some cool insects and bugs.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4117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98417" y="0"/>
            <a:ext cx="8588203" cy="1815737"/>
          </a:xfrm>
        </p:spPr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What Facts do You Know About Bologna?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36211" y="3187337"/>
            <a:ext cx="8596669" cy="535577"/>
          </a:xfrm>
        </p:spPr>
        <p:txBody>
          <a:bodyPr/>
          <a:lstStyle/>
          <a:p>
            <a:r>
              <a:rPr lang="en-GB" dirty="0" smtClean="0"/>
              <a:t>People visit Bologna for the food and the sights.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677336" y="3722914"/>
            <a:ext cx="5161762" cy="1463040"/>
          </a:xfrm>
        </p:spPr>
        <p:txBody>
          <a:bodyPr/>
          <a:lstStyle/>
          <a:p>
            <a:r>
              <a:rPr lang="en-GB" dirty="0" smtClean="0"/>
              <a:t>  Statues are commonly found in Bologna and tall buildings are all over this city.</a:t>
            </a:r>
          </a:p>
          <a:p>
            <a:r>
              <a:rPr lang="en-GB" dirty="0" smtClean="0"/>
              <a:t>People also visit to see people such as family and friends.</a:t>
            </a:r>
            <a:endParaRPr lang="en-GB" dirty="0"/>
          </a:p>
        </p:txBody>
      </p:sp>
      <p:pic>
        <p:nvPicPr>
          <p:cNvPr id="8" name="Picture 7" descr="WhatsApp as a learning and support tool – Refugee Learning Stori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0148" y="248194"/>
            <a:ext cx="4140927" cy="493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878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Facet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194</TotalTime>
  <Words>166</Words>
  <Application>Microsoft Office PowerPoint</Application>
  <PresentationFormat>Widescreen</PresentationFormat>
  <Paragraphs>14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Arial Black</vt:lpstr>
      <vt:lpstr>Trebuchet MS</vt:lpstr>
      <vt:lpstr>Wingdings 3</vt:lpstr>
      <vt:lpstr>Facet</vt:lpstr>
      <vt:lpstr>Knowledge About Italy by Marlo and Bailey </vt:lpstr>
      <vt:lpstr>Are you ready to dive into the city of Bologna?</vt:lpstr>
      <vt:lpstr>PowerPoint Presentation</vt:lpstr>
      <vt:lpstr>Bologna’s Famous Food</vt:lpstr>
      <vt:lpstr>Animals in Bologna</vt:lpstr>
      <vt:lpstr>What Facts do You Know About Bologna?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 about Italy</dc:title>
  <dc:creator>Marlo-Finley Brown</dc:creator>
  <cp:lastModifiedBy>Marlo-Finley Brown</cp:lastModifiedBy>
  <cp:revision>19</cp:revision>
  <dcterms:created xsi:type="dcterms:W3CDTF">2022-05-18T10:53:13Z</dcterms:created>
  <dcterms:modified xsi:type="dcterms:W3CDTF">2022-05-25T12:33:27Z</dcterms:modified>
</cp:coreProperties>
</file>