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704" autoAdjust="0"/>
    <p:restoredTop sz="94660"/>
  </p:normalViewPr>
  <p:slideViewPr>
    <p:cSldViewPr snapToGrid="0">
      <p:cViewPr>
        <p:scale>
          <a:sx n="50" d="100"/>
          <a:sy n="50" d="100"/>
        </p:scale>
        <p:origin x="-60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8AFBB-25F4-47B5-BFCC-8296288891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A6D35-4FD4-4785-8FCB-ABFBEAEDD905}">
      <dgm:prSet/>
      <dgm:spPr/>
      <dgm:t>
        <a:bodyPr/>
        <a:lstStyle/>
        <a:p>
          <a:pPr rtl="0"/>
          <a:r>
            <a:rPr lang="en-GB" dirty="0" smtClean="0"/>
            <a:t>Statues in this region some are unique in a weird way…Anyway they are all undressed how sneaky!</a:t>
          </a:r>
          <a:endParaRPr lang="en-GB" dirty="0"/>
        </a:p>
      </dgm:t>
    </dgm:pt>
    <dgm:pt modelId="{8B3F73AC-4EE8-4B4A-B0B1-A0B58FBD7C39}" type="parTrans" cxnId="{4CA052C5-7D85-417D-9C2A-AB6AC3F2961E}">
      <dgm:prSet/>
      <dgm:spPr/>
      <dgm:t>
        <a:bodyPr/>
        <a:lstStyle/>
        <a:p>
          <a:endParaRPr lang="en-US"/>
        </a:p>
      </dgm:t>
    </dgm:pt>
    <dgm:pt modelId="{BFE0ADB0-103E-4AB6-8FBF-96C171F41C2E}" type="sibTrans" cxnId="{4CA052C5-7D85-417D-9C2A-AB6AC3F2961E}">
      <dgm:prSet/>
      <dgm:spPr/>
      <dgm:t>
        <a:bodyPr/>
        <a:lstStyle/>
        <a:p>
          <a:endParaRPr lang="en-US"/>
        </a:p>
      </dgm:t>
    </dgm:pt>
    <dgm:pt modelId="{FE40207D-6568-4102-93E0-289C58D32C83}" type="pres">
      <dgm:prSet presAssocID="{9B58AFBB-25F4-47B5-BFCC-8296288891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F9310A-5C70-4439-A6DD-2894EDACD90F}" type="pres">
      <dgm:prSet presAssocID="{D44A6D35-4FD4-4785-8FCB-ABFBEAEDD90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A052C5-7D85-417D-9C2A-AB6AC3F2961E}" srcId="{9B58AFBB-25F4-47B5-BFCC-8296288891B7}" destId="{D44A6D35-4FD4-4785-8FCB-ABFBEAEDD905}" srcOrd="0" destOrd="0" parTransId="{8B3F73AC-4EE8-4B4A-B0B1-A0B58FBD7C39}" sibTransId="{BFE0ADB0-103E-4AB6-8FBF-96C171F41C2E}"/>
    <dgm:cxn modelId="{ECFCD873-CC64-4918-8E56-0A5B5BEE414B}" type="presOf" srcId="{9B58AFBB-25F4-47B5-BFCC-8296288891B7}" destId="{FE40207D-6568-4102-93E0-289C58D32C83}" srcOrd="0" destOrd="0" presId="urn:microsoft.com/office/officeart/2005/8/layout/vList2"/>
    <dgm:cxn modelId="{61EBC666-A214-4393-9783-EFA470BCE707}" type="presOf" srcId="{D44A6D35-4FD4-4785-8FCB-ABFBEAEDD905}" destId="{25F9310A-5C70-4439-A6DD-2894EDACD90F}" srcOrd="0" destOrd="0" presId="urn:microsoft.com/office/officeart/2005/8/layout/vList2"/>
    <dgm:cxn modelId="{493337D8-31BC-4A0C-9AEE-7839F18C3E8A}" type="presParOf" srcId="{FE40207D-6568-4102-93E0-289C58D32C83}" destId="{25F9310A-5C70-4439-A6DD-2894EDACD90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F9310A-5C70-4439-A6DD-2894EDACD90F}">
      <dsp:nvSpPr>
        <dsp:cNvPr id="0" name=""/>
        <dsp:cNvSpPr/>
      </dsp:nvSpPr>
      <dsp:spPr>
        <a:xfrm>
          <a:off x="0" y="34568"/>
          <a:ext cx="10515600" cy="4282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6000" kern="1200" dirty="0" smtClean="0"/>
            <a:t>Statues in this region some are unique in a weird way…Anyway they are all undressed how sneaky!</a:t>
          </a:r>
          <a:endParaRPr lang="en-GB" sz="6000" kern="1200" dirty="0"/>
        </a:p>
      </dsp:txBody>
      <dsp:txXfrm>
        <a:off x="209040" y="243608"/>
        <a:ext cx="10097520" cy="3864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46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7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94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330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37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591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93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5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12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090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10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C3AC6-3299-436A-9E7D-79A25C338766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F2EEF-2412-453D-84AB-887EDABB4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8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0029" y="0"/>
            <a:ext cx="11791950" cy="66173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3975" y="481528"/>
            <a:ext cx="9144000" cy="2387600"/>
          </a:xfrm>
        </p:spPr>
        <p:txBody>
          <a:bodyPr>
            <a:normAutofit/>
          </a:bodyPr>
          <a:lstStyle/>
          <a:p>
            <a:r>
              <a:rPr lang="en-GB" sz="9600" dirty="0" smtClean="0">
                <a:latin typeface="Algerian" panose="04020705040A02060702" pitchFamily="82" charset="0"/>
              </a:rPr>
              <a:t>Italy</a:t>
            </a:r>
            <a:endParaRPr lang="en-GB" sz="9600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3975" y="4510330"/>
            <a:ext cx="10454244" cy="1156871"/>
          </a:xfrm>
        </p:spPr>
        <p:txBody>
          <a:bodyPr>
            <a:normAutofit/>
          </a:bodyPr>
          <a:lstStyle/>
          <a:p>
            <a:r>
              <a:rPr lang="en-GB" sz="7200" b="1" dirty="0" err="1" smtClean="0">
                <a:latin typeface="Algerian" panose="04020705040A02060702" pitchFamily="82" charset="0"/>
              </a:rPr>
              <a:t>Bolongla</a:t>
            </a:r>
            <a:endParaRPr lang="en-GB" sz="7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06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Good Or Bad?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GOOD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Food</a:t>
            </a:r>
          </a:p>
          <a:p>
            <a:r>
              <a:rPr lang="en-GB" dirty="0" smtClean="0"/>
              <a:t>Landmarks</a:t>
            </a:r>
          </a:p>
          <a:p>
            <a:r>
              <a:rPr lang="en-GB" dirty="0" err="1" smtClean="0"/>
              <a:t>Tonge</a:t>
            </a:r>
            <a:r>
              <a:rPr lang="en-GB" dirty="0" smtClean="0"/>
              <a:t> – Language </a:t>
            </a:r>
            <a:endParaRPr lang="en-GB" dirty="0" smtClean="0"/>
          </a:p>
          <a:p>
            <a:r>
              <a:rPr lang="en-GB" dirty="0" smtClean="0"/>
              <a:t>Shape of country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BAD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smtClean="0"/>
              <a:t>Naked statues</a:t>
            </a:r>
          </a:p>
          <a:p>
            <a:r>
              <a:rPr lang="en-GB" dirty="0" smtClean="0"/>
              <a:t>12 o’clock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938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Were Is </a:t>
            </a:r>
            <a:r>
              <a:rPr lang="en-GB" dirty="0" err="1" smtClean="0">
                <a:latin typeface="Arial Black" panose="020B0A04020102020204" pitchFamily="34" charset="0"/>
              </a:rPr>
              <a:t>Bolonga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8583" b="18583"/>
          <a:stretch>
            <a:fillRect/>
          </a:stretch>
        </p:blipFill>
        <p:spPr>
          <a:xfrm>
            <a:off x="5672380" y="987425"/>
            <a:ext cx="5683008" cy="4873625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7" y="2603714"/>
            <a:ext cx="4119671" cy="4254286"/>
          </a:xfrm>
        </p:spPr>
        <p:txBody>
          <a:bodyPr>
            <a:noAutofit/>
          </a:bodyPr>
          <a:lstStyle/>
          <a:p>
            <a:r>
              <a:rPr lang="en-GB" sz="7200" dirty="0" err="1" smtClean="0">
                <a:latin typeface="Blackadder ITC" panose="04020505051007020D02" pitchFamily="82" charset="0"/>
              </a:rPr>
              <a:t>Bolongla</a:t>
            </a:r>
            <a:r>
              <a:rPr lang="en-GB" sz="7200" dirty="0" smtClean="0">
                <a:latin typeface="Blackadder ITC" panose="04020505051007020D02" pitchFamily="82" charset="0"/>
              </a:rPr>
              <a:t> is in the south of</a:t>
            </a:r>
            <a:r>
              <a:rPr lang="en-GB" sz="7200" dirty="0" smtClean="0"/>
              <a:t> </a:t>
            </a:r>
            <a:r>
              <a:rPr lang="en-GB" sz="7200" dirty="0" smtClean="0">
                <a:latin typeface="Blackadder ITC" panose="04020505051007020D02" pitchFamily="82" charset="0"/>
              </a:rPr>
              <a:t>Italy.</a:t>
            </a:r>
          </a:p>
          <a:p>
            <a:r>
              <a:rPr lang="en-GB" sz="7200" dirty="0" smtClean="0">
                <a:latin typeface="Blackadder ITC" panose="04020505051007020D02" pitchFamily="82" charset="0"/>
              </a:rPr>
              <a:t>It is a </a:t>
            </a:r>
            <a:r>
              <a:rPr lang="en-GB" sz="7200" dirty="0" err="1" smtClean="0">
                <a:latin typeface="Blackadder ITC" panose="04020505051007020D02" pitchFamily="82" charset="0"/>
              </a:rPr>
              <a:t>reigon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99792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Statues In </a:t>
            </a:r>
            <a:r>
              <a:rPr lang="en-GB" dirty="0" err="1" smtClean="0"/>
              <a:t>Bolonga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91543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943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68288"/>
            <a:ext cx="9505950" cy="3333750"/>
          </a:xfrm>
        </p:spPr>
        <p:txBody>
          <a:bodyPr>
            <a:normAutofit/>
          </a:bodyPr>
          <a:lstStyle/>
          <a:p>
            <a:r>
              <a:rPr lang="en-GB" sz="8000" dirty="0" smtClean="0">
                <a:latin typeface="Algerian" panose="04020705040A02060702" pitchFamily="82" charset="0"/>
              </a:rPr>
              <a:t>wolfs</a:t>
            </a:r>
            <a:endParaRPr lang="en-GB" sz="8000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Wolfs are the famous animal in Italy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 rot="18783611">
            <a:off x="8562158" y="-5154677"/>
            <a:ext cx="3767527" cy="54475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8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+mn-lt"/>
              </a:rPr>
              <a:t>A pizza is a famous treat to have in Italy!</a:t>
            </a:r>
            <a:endParaRPr lang="en-GB" dirty="0">
              <a:latin typeface="+mn-lt"/>
            </a:endParaRPr>
          </a:p>
        </p:txBody>
      </p:sp>
      <p:pic>
        <p:nvPicPr>
          <p:cNvPr id="4" name="Content Placeholder 3" descr="Where is the Best &lt;strong&gt;Pizza and Pasta&lt;/strong&gt; in Qatar? | What's Goin On Qatar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71750"/>
            <a:ext cx="10515600" cy="3578124"/>
          </a:xfrm>
        </p:spPr>
      </p:pic>
    </p:spTree>
    <p:extLst>
      <p:ext uri="{BB962C8B-B14F-4D97-AF65-F5344CB8AC3E}">
        <p14:creationId xmlns:p14="http://schemas.microsoft.com/office/powerpoint/2010/main" val="317498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1709738"/>
            <a:ext cx="3314700" cy="2852737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Thank you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By Amy and Molly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39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82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Algerian</vt:lpstr>
      <vt:lpstr>Arial</vt:lpstr>
      <vt:lpstr>Arial Black</vt:lpstr>
      <vt:lpstr>Arial Rounded MT Bold</vt:lpstr>
      <vt:lpstr>Blackadder ITC</vt:lpstr>
      <vt:lpstr>Calibri</vt:lpstr>
      <vt:lpstr>Calibri Light</vt:lpstr>
      <vt:lpstr>Office Theme</vt:lpstr>
      <vt:lpstr>Italy</vt:lpstr>
      <vt:lpstr>Good Or Bad?</vt:lpstr>
      <vt:lpstr>Were Is Bolonga</vt:lpstr>
      <vt:lpstr>Statues In Bolonga</vt:lpstr>
      <vt:lpstr>wolfs</vt:lpstr>
      <vt:lpstr>A pizza is a famous treat to have in Italy!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Molly Wilson</dc:creator>
  <cp:lastModifiedBy>Molly Wilson</cp:lastModifiedBy>
  <cp:revision>11</cp:revision>
  <dcterms:created xsi:type="dcterms:W3CDTF">2022-05-18T11:06:19Z</dcterms:created>
  <dcterms:modified xsi:type="dcterms:W3CDTF">2022-05-25T13:37:36Z</dcterms:modified>
</cp:coreProperties>
</file>