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3" r:id="rId8"/>
    <p:sldId id="261" r:id="rId9"/>
    <p:sldId id="265" r:id="rId10"/>
    <p:sldId id="262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ylor, Nicola" initials="TN" lastIdx="1" clrIdx="0">
    <p:extLst>
      <p:ext uri="{19B8F6BF-5375-455C-9EA6-DF929625EA0E}">
        <p15:presenceInfo xmlns:p15="http://schemas.microsoft.com/office/powerpoint/2012/main" userId="Taylor, Nicol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09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3-07T12:53:48.270" idx="1">
    <p:pos x="10" y="1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1162-F76C-45DC-BB39-6043A8BED2F0}" type="datetimeFigureOut">
              <a:rPr lang="en-GB" smtClean="0"/>
              <a:t>12/07/2019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4949-2621-4E3F-9731-A6CBDF7C1783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1005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1162-F76C-45DC-BB39-6043A8BED2F0}" type="datetimeFigureOut">
              <a:rPr lang="en-GB" smtClean="0"/>
              <a:t>12/07/2019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4949-2621-4E3F-9731-A6CBDF7C1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041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1162-F76C-45DC-BB39-6043A8BED2F0}" type="datetimeFigureOut">
              <a:rPr lang="en-GB" smtClean="0"/>
              <a:t>12/07/2019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4949-2621-4E3F-9731-A6CBDF7C1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921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1162-F76C-45DC-BB39-6043A8BED2F0}" type="datetimeFigureOut">
              <a:rPr lang="en-GB" smtClean="0"/>
              <a:t>12/07/2019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4949-2621-4E3F-9731-A6CBDF7C1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900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1162-F76C-45DC-BB39-6043A8BED2F0}" type="datetimeFigureOut">
              <a:rPr lang="en-GB" smtClean="0"/>
              <a:t>12/07/2019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4949-2621-4E3F-9731-A6CBDF7C1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678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1162-F76C-45DC-BB39-6043A8BED2F0}" type="datetimeFigureOut">
              <a:rPr lang="en-GB" smtClean="0"/>
              <a:t>12/07/2019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4949-2621-4E3F-9731-A6CBDF7C1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03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1162-F76C-45DC-BB39-6043A8BED2F0}" type="datetimeFigureOut">
              <a:rPr lang="en-GB" smtClean="0"/>
              <a:t>12/07/2019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4949-2621-4E3F-9731-A6CBDF7C1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344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1162-F76C-45DC-BB39-6043A8BED2F0}" type="datetimeFigureOut">
              <a:rPr lang="en-GB" smtClean="0"/>
              <a:t>12/07/2019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4949-2621-4E3F-9731-A6CBDF7C1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934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1162-F76C-45DC-BB39-6043A8BED2F0}" type="datetimeFigureOut">
              <a:rPr lang="en-GB" smtClean="0"/>
              <a:t>12/07/2019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4949-2621-4E3F-9731-A6CBDF7C1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065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1162-F76C-45DC-BB39-6043A8BED2F0}" type="datetimeFigureOut">
              <a:rPr lang="en-GB" smtClean="0"/>
              <a:t>12/07/2019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4949-2621-4E3F-9731-A6CBDF7C1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580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1162-F76C-45DC-BB39-6043A8BED2F0}" type="datetimeFigureOut">
              <a:rPr lang="en-GB" smtClean="0"/>
              <a:t>12/07/2019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4949-2621-4E3F-9731-A6CBDF7C1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348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1162-F76C-45DC-BB39-6043A8BED2F0}" type="datetimeFigureOut">
              <a:rPr lang="en-GB" smtClean="0"/>
              <a:t>12/07/2019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4949-2621-4E3F-9731-A6CBDF7C1783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829526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1162-F76C-45DC-BB39-6043A8BED2F0}" type="datetimeFigureOut">
              <a:rPr lang="en-GB" smtClean="0"/>
              <a:t>12/07/2019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4949-2621-4E3F-9731-A6CBDF7C1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4987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1162-F76C-45DC-BB39-6043A8BED2F0}" type="datetimeFigureOut">
              <a:rPr lang="en-GB" smtClean="0"/>
              <a:t>12/07/2019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4949-2621-4E3F-9731-A6CBDF7C1783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79399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1162-F76C-45DC-BB39-6043A8BED2F0}" type="datetimeFigureOut">
              <a:rPr lang="en-GB" smtClean="0"/>
              <a:t>12/07/2019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4949-2621-4E3F-9731-A6CBDF7C1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496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1162-F76C-45DC-BB39-6043A8BED2F0}" type="datetimeFigureOut">
              <a:rPr lang="en-GB" smtClean="0"/>
              <a:t>12/07/2019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4949-2621-4E3F-9731-A6CBDF7C1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0459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1162-F76C-45DC-BB39-6043A8BED2F0}" type="datetimeFigureOut">
              <a:rPr lang="en-GB" smtClean="0"/>
              <a:t>12/07/2019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4949-2621-4E3F-9731-A6CBDF7C1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618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E0D1162-F76C-45DC-BB39-6043A8BED2F0}" type="datetimeFigureOut">
              <a:rPr lang="en-GB" smtClean="0"/>
              <a:t>12/07/2019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3F44949-2621-4E3F-9731-A6CBDF7C1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4118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Physical education and healthy eating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40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368" y="2085663"/>
            <a:ext cx="7554404" cy="2784855"/>
          </a:xfrm>
        </p:spPr>
        <p:txBody>
          <a:bodyPr/>
          <a:lstStyle/>
          <a:p>
            <a:r>
              <a:rPr lang="en-GB" dirty="0" smtClean="0"/>
              <a:t>Stay healthy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 Peters have improved so much in the the past year!</a:t>
            </a:r>
          </a:p>
          <a:p>
            <a:r>
              <a:rPr lang="en-GB" dirty="0" smtClean="0"/>
              <a:t>We have a healthy eating board and health champions</a:t>
            </a:r>
          </a:p>
          <a:p>
            <a:r>
              <a:rPr lang="en-GB" dirty="0" smtClean="0"/>
              <a:t>We also have a healthy eating policy 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4925" y="116349"/>
            <a:ext cx="3508327" cy="3026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54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90" y="360218"/>
            <a:ext cx="3048419" cy="212436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527" y="360218"/>
            <a:ext cx="2872509" cy="21243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182" y="360218"/>
            <a:ext cx="2687781" cy="21243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8109" y="360218"/>
            <a:ext cx="2475346" cy="212436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87461" y="4818992"/>
            <a:ext cx="29901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Here are some people staying fit whilst having FUN!!! </a:t>
            </a:r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35516" y="2559267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Hop scotch       </a:t>
            </a:r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42235" y="2559267"/>
            <a:ext cx="2630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Safely running around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96244" y="2629052"/>
            <a:ext cx="2516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Playground marking </a:t>
            </a:r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818076" y="2509651"/>
            <a:ext cx="20574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Playing </a:t>
            </a:r>
            <a:r>
              <a:rPr lang="en-US" sz="1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with equipment </a:t>
            </a:r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749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95800" y="719666"/>
            <a:ext cx="2379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Healthy foods </a:t>
            </a:r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0466" y="2810933"/>
            <a:ext cx="1828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Tomatoes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Peaches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Kiwi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Carrots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Apples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Pears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Strawberries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Cucumbers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35418" y="3854052"/>
            <a:ext cx="2844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( FRUIT  AND VEG 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6" t="28000" r="29266" b="9231"/>
          <a:stretch/>
        </p:blipFill>
        <p:spPr>
          <a:xfrm>
            <a:off x="9392477" y="2810933"/>
            <a:ext cx="2322813" cy="20176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2477" y="535477"/>
            <a:ext cx="2322813" cy="22754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89" b="9620"/>
          <a:stretch/>
        </p:blipFill>
        <p:spPr>
          <a:xfrm>
            <a:off x="7557791" y="535477"/>
            <a:ext cx="1858617" cy="2713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35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88057" y="1396263"/>
            <a:ext cx="328727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/>
              <a:t>Treat Friday</a:t>
            </a:r>
          </a:p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09" t="16203" r="42273" b="6329"/>
          <a:stretch/>
        </p:blipFill>
        <p:spPr>
          <a:xfrm>
            <a:off x="198781" y="862863"/>
            <a:ext cx="1282149" cy="304137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21" t="27673" r="43649" b="35139"/>
          <a:stretch/>
        </p:blipFill>
        <p:spPr>
          <a:xfrm>
            <a:off x="10593273" y="862863"/>
            <a:ext cx="1361661" cy="252453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8446" y="1676400"/>
            <a:ext cx="35134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WHAT IS TREAT FRIDAY </a:t>
            </a:r>
          </a:p>
          <a:p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dirty="0" smtClean="0"/>
              <a:t>Treat Friday is when you bring a chocolate treat or sweets but no fizzy drinks on Friday.</a:t>
            </a:r>
          </a:p>
          <a:p>
            <a:endParaRPr lang="en-US" dirty="0"/>
          </a:p>
          <a:p>
            <a:r>
              <a:rPr lang="en-US" dirty="0" smtClean="0"/>
              <a:t>So people can have a treat but only once a week.</a:t>
            </a:r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16600" y="4641564"/>
            <a:ext cx="57390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We changed the healthy eating policy to ensure</a:t>
            </a:r>
          </a:p>
          <a:p>
            <a:r>
              <a:rPr lang="en-GB" dirty="0" smtClean="0"/>
              <a:t>People on pack lunches are have a healthy meal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789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 result for cartoon balloons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301" y="525462"/>
            <a:ext cx="3363912" cy="29606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300163" y="1971675"/>
            <a:ext cx="66722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Happy Birthday!</a:t>
            </a:r>
            <a:endParaRPr lang="en-GB" sz="6000" dirty="0"/>
          </a:p>
        </p:txBody>
      </p:sp>
      <p:sp>
        <p:nvSpPr>
          <p:cNvPr id="4" name="TextBox 3"/>
          <p:cNvSpPr txBox="1"/>
          <p:nvPr/>
        </p:nvSpPr>
        <p:spPr>
          <a:xfrm>
            <a:off x="2857499" y="4043363"/>
            <a:ext cx="6200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When it is our birthday, we buy our class a book rather than give sweets or cakes.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438617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13017" y="875211"/>
            <a:ext cx="73021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Play leaders go out at lunchtime to play games with the infant children.</a:t>
            </a:r>
            <a:endParaRPr lang="en-GB" sz="4000" dirty="0"/>
          </a:p>
        </p:txBody>
      </p:sp>
      <p:pic>
        <p:nvPicPr>
          <p:cNvPr id="1026" name="Picture 2" descr="Image result for st peters school chorl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486" y="3014657"/>
            <a:ext cx="3868692" cy="2364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09724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6734" y="237067"/>
            <a:ext cx="10871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 have lots more after school clubs </a:t>
            </a:r>
            <a:endParaRPr lang="en-US" sz="40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27667" y="1947332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like …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667932" y="1243510"/>
            <a:ext cx="17356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Like …</a:t>
            </a: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313267" y="2316664"/>
            <a:ext cx="4690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Dodgeball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8068734" y="1608778"/>
            <a:ext cx="1503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Hockey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6959600" y="2997200"/>
            <a:ext cx="24609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High five 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639232" y="4307015"/>
            <a:ext cx="60113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And preparing for more  </a:t>
            </a:r>
            <a:endParaRPr lang="en-GB" sz="4800" dirty="0"/>
          </a:p>
        </p:txBody>
      </p:sp>
      <p:sp>
        <p:nvSpPr>
          <p:cNvPr id="10" name="TextBox 9"/>
          <p:cNvSpPr txBox="1"/>
          <p:nvPr/>
        </p:nvSpPr>
        <p:spPr>
          <a:xfrm>
            <a:off x="4047067" y="2316664"/>
            <a:ext cx="19591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Dance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880995" y="4768445"/>
            <a:ext cx="30790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Taekwondo</a:t>
            </a:r>
            <a:endParaRPr lang="en-GB" sz="3600" dirty="0"/>
          </a:p>
        </p:txBody>
      </p:sp>
      <p:sp>
        <p:nvSpPr>
          <p:cNvPr id="12" name="TextBox 11"/>
          <p:cNvSpPr txBox="1"/>
          <p:nvPr/>
        </p:nvSpPr>
        <p:spPr>
          <a:xfrm>
            <a:off x="4504267" y="5876675"/>
            <a:ext cx="27478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Geocaching</a:t>
            </a:r>
            <a:endParaRPr lang="en-GB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2125133" y="3378200"/>
            <a:ext cx="17860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Football</a:t>
            </a:r>
            <a:endParaRPr lang="en-GB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9702800" y="3810000"/>
            <a:ext cx="20313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Multi- Skills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80681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00413" y="1028700"/>
            <a:ext cx="73437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Everyone is encouraged to take part in physical activity no matter what their ability.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41478062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57350" y="1100138"/>
            <a:ext cx="90439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Mile a day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71588" y="3186113"/>
            <a:ext cx="77581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All children run or walk around our new running track every day in order to complete our mile a day challenge. It is great fun and everyone has improved their fitness level.</a:t>
            </a:r>
            <a:endParaRPr lang="en-GB" sz="2800" dirty="0"/>
          </a:p>
        </p:txBody>
      </p:sp>
      <p:pic>
        <p:nvPicPr>
          <p:cNvPr id="4" name="Picture 3" descr="Image result for cartoon running child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72"/>
          <a:stretch/>
        </p:blipFill>
        <p:spPr bwMode="auto">
          <a:xfrm>
            <a:off x="8087042" y="1438275"/>
            <a:ext cx="2961640" cy="16097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78520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By Cerys, Toni and Isabel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2786291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</TotalTime>
  <Words>242</Words>
  <Application>Microsoft Office PowerPoint</Application>
  <PresentationFormat>Widescreen</PresentationFormat>
  <Paragraphs>47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Century Gothic</vt:lpstr>
      <vt:lpstr>Wingdings 3</vt:lpstr>
      <vt:lpstr>Slice</vt:lpstr>
      <vt:lpstr>Physical education and healthy eating</vt:lpstr>
      <vt:lpstr>Stay healthy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By Cerys, Toni and Isabel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Physical education and healthy eating</dc:title>
  <dc:creator>Taylor, Nicola</dc:creator>
  <cp:lastModifiedBy>Taylor, Nicola</cp:lastModifiedBy>
  <cp:revision>17</cp:revision>
  <dcterms:created xsi:type="dcterms:W3CDTF">2019-02-13T12:49:37Z</dcterms:created>
  <dcterms:modified xsi:type="dcterms:W3CDTF">2019-07-12T11:29:23Z</dcterms:modified>
</cp:coreProperties>
</file>