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70" r:id="rId3"/>
    <p:sldId id="271" r:id="rId4"/>
    <p:sldId id="264" r:id="rId5"/>
    <p:sldId id="265" r:id="rId6"/>
    <p:sldId id="266" r:id="rId7"/>
    <p:sldId id="256" r:id="rId8"/>
    <p:sldId id="258" r:id="rId9"/>
    <p:sldId id="259" r:id="rId10"/>
    <p:sldId id="260" r:id="rId11"/>
    <p:sldId id="267" r:id="rId12"/>
    <p:sldId id="273" r:id="rId13"/>
    <p:sldId id="257" r:id="rId14"/>
    <p:sldId id="279" r:id="rId15"/>
    <p:sldId id="280" r:id="rId16"/>
    <p:sldId id="281" r:id="rId17"/>
    <p:sldId id="275" r:id="rId18"/>
    <p:sldId id="282" r:id="rId19"/>
    <p:sldId id="27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79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00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7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21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32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37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24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60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60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05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90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8A7EE-396E-4654-8686-1E1823FDCCC5}" type="datetimeFigureOut">
              <a:rPr lang="en-GB" smtClean="0"/>
              <a:t>05/04/2016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6D2FD-A64A-45BF-A7D6-F02FCD49C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2521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s.mews@stpeters.lancs.sch.u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mailto:s.mews@stpeters.lancs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8885">
            <a:off x="3465764" y="1258600"/>
            <a:ext cx="1502302" cy="2003069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St Peter’s Science Selfie Competition 2016</a:t>
            </a:r>
            <a:endParaRPr lang="en-GB" sz="4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75562">
            <a:off x="4379992" y="3136768"/>
            <a:ext cx="1901188" cy="1631853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8004">
            <a:off x="2992314" y="3244418"/>
            <a:ext cx="1472418" cy="1963224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5788">
            <a:off x="6414587" y="3119372"/>
            <a:ext cx="1659987" cy="2213316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9693">
            <a:off x="5171958" y="1634517"/>
            <a:ext cx="2131816" cy="1598862"/>
          </a:xfrm>
          <a:prstGeom prst="rect">
            <a:avLst/>
          </a:prstGeom>
        </p:spPr>
      </p:pic>
      <p:pic>
        <p:nvPicPr>
          <p:cNvPr id="10" name="Content Placeholder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84639">
            <a:off x="7354230" y="2437772"/>
            <a:ext cx="2151956" cy="1613967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2192">
            <a:off x="4994288" y="4988220"/>
            <a:ext cx="2487154" cy="1865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01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3016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/>
              <a:t>Science Selfie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600" dirty="0" smtClean="0"/>
              <a:t>For a chance to win science goodies just post a selfie of yourself enjoying science outside of school.</a:t>
            </a:r>
          </a:p>
          <a:p>
            <a:pPr algn="ctr"/>
            <a:endParaRPr lang="en-GB" sz="3600" dirty="0" smtClean="0"/>
          </a:p>
          <a:p>
            <a:pPr marL="0" indent="0" algn="ctr">
              <a:buNone/>
            </a:pPr>
            <a:r>
              <a:rPr lang="en-GB" sz="3600" dirty="0" smtClean="0"/>
              <a:t>Your selfies could include a visit or taking part in a science activity at home.  Be as creative as you like and captions can be included if you wish!</a:t>
            </a:r>
          </a:p>
          <a:p>
            <a:pPr marL="0" indent="0" algn="ctr">
              <a:buNone/>
            </a:pPr>
            <a:endParaRPr lang="en-GB" sz="3600" dirty="0"/>
          </a:p>
          <a:p>
            <a:pPr marL="0" indent="0" algn="ctr">
              <a:buNone/>
            </a:pPr>
            <a:r>
              <a:rPr lang="en-GB" sz="3600" dirty="0" smtClean="0"/>
              <a:t>Only one entry per person please.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0822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000" dirty="0" smtClean="0"/>
              <a:t>To enter all you need to do is email your selfie with your name and class to Mrs Mews by 9</a:t>
            </a:r>
            <a:r>
              <a:rPr lang="en-GB" sz="6000" baseline="30000" dirty="0" smtClean="0"/>
              <a:t>th</a:t>
            </a:r>
            <a:r>
              <a:rPr lang="en-GB" sz="6000" dirty="0" smtClean="0"/>
              <a:t> May 2016</a:t>
            </a:r>
          </a:p>
          <a:p>
            <a:pPr marL="0" indent="0" algn="ctr">
              <a:buNone/>
            </a:pPr>
            <a:r>
              <a:rPr lang="en-GB" sz="6000" dirty="0" smtClean="0"/>
              <a:t>s.mews@stpeters.lancs.sch.uk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355607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600" dirty="0"/>
              <a:t>There are </a:t>
            </a:r>
            <a:r>
              <a:rPr lang="en-GB" sz="6600" dirty="0" smtClean="0"/>
              <a:t>4 prizes </a:t>
            </a:r>
            <a:r>
              <a:rPr lang="en-GB" sz="6600" dirty="0"/>
              <a:t>up for grabs, a </a:t>
            </a:r>
            <a:r>
              <a:rPr lang="en-GB" sz="6600" dirty="0" smtClean="0"/>
              <a:t>prize </a:t>
            </a:r>
            <a:r>
              <a:rPr lang="en-GB" sz="6600" dirty="0"/>
              <a:t>for the best selfie in </a:t>
            </a:r>
            <a:r>
              <a:rPr lang="en-GB" sz="6600" dirty="0" smtClean="0"/>
              <a:t>EYFS, one for KS1</a:t>
            </a:r>
            <a:r>
              <a:rPr lang="en-GB" sz="6600" dirty="0"/>
              <a:t>, one for Lower KS2 and one for Upper </a:t>
            </a:r>
            <a:r>
              <a:rPr lang="en-GB" sz="6600" dirty="0" smtClean="0"/>
              <a:t>KS2.</a:t>
            </a:r>
            <a:endParaRPr lang="en-GB" sz="6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55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sz="6000" dirty="0" smtClean="0"/>
              <a:t>Don’t forget email </a:t>
            </a:r>
            <a:r>
              <a:rPr lang="en-GB" sz="6000" dirty="0"/>
              <a:t>your </a:t>
            </a:r>
            <a:r>
              <a:rPr lang="en-GB" sz="6000" dirty="0" smtClean="0"/>
              <a:t>photo entries </a:t>
            </a:r>
            <a:r>
              <a:rPr lang="en-GB" sz="6000" dirty="0"/>
              <a:t>to:</a:t>
            </a:r>
          </a:p>
          <a:p>
            <a:pPr marL="0" indent="0" algn="ctr">
              <a:buNone/>
            </a:pPr>
            <a:endParaRPr lang="en-GB" sz="6000" dirty="0"/>
          </a:p>
          <a:p>
            <a:pPr marL="0" indent="0" algn="ctr">
              <a:buNone/>
            </a:pPr>
            <a:r>
              <a:rPr lang="en-GB" sz="6000" b="1" i="1" u="sng" dirty="0" smtClean="0">
                <a:hlinkClick r:id="rId2"/>
              </a:rPr>
              <a:t>s.mews@stpeters.lancs.sch.uk</a:t>
            </a:r>
            <a:endParaRPr lang="en-GB" sz="6000" b="1" i="1" u="sng" dirty="0" smtClean="0"/>
          </a:p>
          <a:p>
            <a:pPr marL="0" indent="0" algn="ctr">
              <a:buNone/>
            </a:pPr>
            <a:endParaRPr lang="en-GB" sz="6000" b="1" i="1" u="sng" dirty="0"/>
          </a:p>
          <a:p>
            <a:pPr marL="0" indent="0" algn="ctr">
              <a:buNone/>
            </a:pPr>
            <a:r>
              <a:rPr lang="en-GB" sz="6000" dirty="0"/>
              <a:t> </a:t>
            </a:r>
            <a:r>
              <a:rPr lang="en-GB" sz="6000" dirty="0" smtClean="0"/>
              <a:t>Here are some of ours to inspire you!</a:t>
            </a:r>
            <a:endParaRPr lang="en-GB" sz="6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86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60" y="207840"/>
            <a:ext cx="8866880" cy="6650160"/>
          </a:xfrm>
        </p:spPr>
      </p:pic>
    </p:spTree>
    <p:extLst>
      <p:ext uri="{BB962C8B-B14F-4D97-AF65-F5344CB8AC3E}">
        <p14:creationId xmlns:p14="http://schemas.microsoft.com/office/powerpoint/2010/main" val="124202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76403" y="485775"/>
            <a:ext cx="6857999" cy="5886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73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0"/>
            <a:ext cx="5233182" cy="6977577"/>
          </a:xfrm>
        </p:spPr>
      </p:pic>
    </p:spTree>
    <p:extLst>
      <p:ext uri="{BB962C8B-B14F-4D97-AF65-F5344CB8AC3E}">
        <p14:creationId xmlns:p14="http://schemas.microsoft.com/office/powerpoint/2010/main" val="84445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542" y="0"/>
            <a:ext cx="9184462" cy="6888347"/>
          </a:xfrm>
        </p:spPr>
      </p:pic>
    </p:spTree>
    <p:extLst>
      <p:ext uri="{BB962C8B-B14F-4D97-AF65-F5344CB8AC3E}">
        <p14:creationId xmlns:p14="http://schemas.microsoft.com/office/powerpoint/2010/main" val="262246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570" y="-157090"/>
            <a:ext cx="5261317" cy="7015090"/>
          </a:xfrm>
        </p:spPr>
      </p:pic>
    </p:spTree>
    <p:extLst>
      <p:ext uri="{BB962C8B-B14F-4D97-AF65-F5344CB8AC3E}">
        <p14:creationId xmlns:p14="http://schemas.microsoft.com/office/powerpoint/2010/main" val="89172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79600" y="365125"/>
            <a:ext cx="8623300" cy="6467475"/>
          </a:xfrm>
        </p:spPr>
      </p:pic>
    </p:spTree>
    <p:extLst>
      <p:ext uri="{BB962C8B-B14F-4D97-AF65-F5344CB8AC3E}">
        <p14:creationId xmlns:p14="http://schemas.microsoft.com/office/powerpoint/2010/main" val="101663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50799"/>
            <a:ext cx="5105400" cy="6807201"/>
          </a:xfrm>
        </p:spPr>
      </p:pic>
    </p:spTree>
    <p:extLst>
      <p:ext uri="{BB962C8B-B14F-4D97-AF65-F5344CB8AC3E}">
        <p14:creationId xmlns:p14="http://schemas.microsoft.com/office/powerpoint/2010/main" val="273383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853" y="0"/>
            <a:ext cx="9242474" cy="6931856"/>
          </a:xfrm>
        </p:spPr>
      </p:pic>
    </p:spTree>
    <p:extLst>
      <p:ext uri="{BB962C8B-B14F-4D97-AF65-F5344CB8AC3E}">
        <p14:creationId xmlns:p14="http://schemas.microsoft.com/office/powerpoint/2010/main" val="159941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248" y="0"/>
            <a:ext cx="5251252" cy="7001670"/>
          </a:xfrm>
        </p:spPr>
      </p:pic>
    </p:spTree>
    <p:extLst>
      <p:ext uri="{BB962C8B-B14F-4D97-AF65-F5344CB8AC3E}">
        <p14:creationId xmlns:p14="http://schemas.microsoft.com/office/powerpoint/2010/main" val="270365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48" y="72865"/>
            <a:ext cx="6842152" cy="6785135"/>
          </a:xfrm>
        </p:spPr>
      </p:pic>
    </p:spTree>
    <p:extLst>
      <p:ext uri="{BB962C8B-B14F-4D97-AF65-F5344CB8AC3E}">
        <p14:creationId xmlns:p14="http://schemas.microsoft.com/office/powerpoint/2010/main" val="135812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505107" y="0"/>
            <a:ext cx="9181785" cy="6858000"/>
          </a:xfrm>
        </p:spPr>
      </p:pic>
    </p:spTree>
    <p:extLst>
      <p:ext uri="{BB962C8B-B14F-4D97-AF65-F5344CB8AC3E}">
        <p14:creationId xmlns:p14="http://schemas.microsoft.com/office/powerpoint/2010/main" val="196978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100320" y="0"/>
            <a:ext cx="9389879" cy="7013429"/>
          </a:xfrm>
        </p:spPr>
      </p:pic>
    </p:spTree>
    <p:extLst>
      <p:ext uri="{BB962C8B-B14F-4D97-AF65-F5344CB8AC3E}">
        <p14:creationId xmlns:p14="http://schemas.microsoft.com/office/powerpoint/2010/main" val="91550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050" y="219075"/>
            <a:ext cx="8851900" cy="6638925"/>
          </a:xfrm>
        </p:spPr>
      </p:pic>
    </p:spTree>
    <p:extLst>
      <p:ext uri="{BB962C8B-B14F-4D97-AF65-F5344CB8AC3E}">
        <p14:creationId xmlns:p14="http://schemas.microsoft.com/office/powerpoint/2010/main" val="22152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6000" dirty="0" smtClean="0"/>
              <a:t>Don’t forget email </a:t>
            </a:r>
            <a:r>
              <a:rPr lang="en-GB" sz="6000" dirty="0"/>
              <a:t>your </a:t>
            </a:r>
            <a:r>
              <a:rPr lang="en-GB" sz="6000" dirty="0" smtClean="0"/>
              <a:t>photo entries </a:t>
            </a:r>
            <a:r>
              <a:rPr lang="en-GB" sz="6000" dirty="0"/>
              <a:t>to:</a:t>
            </a:r>
          </a:p>
          <a:p>
            <a:pPr marL="0" indent="0" algn="ctr">
              <a:buNone/>
            </a:pPr>
            <a:endParaRPr lang="en-GB" sz="6000" dirty="0"/>
          </a:p>
          <a:p>
            <a:pPr marL="0" indent="0" algn="ctr">
              <a:buNone/>
            </a:pPr>
            <a:r>
              <a:rPr lang="en-GB" sz="6500" b="1" i="1" u="sng" dirty="0" smtClean="0">
                <a:hlinkClick r:id="rId2"/>
              </a:rPr>
              <a:t>s.mews@stpeters.lancs.sch.uk</a:t>
            </a:r>
            <a:endParaRPr lang="en-GB" sz="6500" b="1" i="1" u="sng" dirty="0" smtClean="0"/>
          </a:p>
          <a:p>
            <a:pPr marL="0" indent="0" algn="ctr">
              <a:buNone/>
            </a:pPr>
            <a:endParaRPr lang="en-GB" sz="6000" b="1" i="1" u="sng" dirty="0"/>
          </a:p>
          <a:p>
            <a:pPr marL="0" indent="0" algn="ctr">
              <a:buNone/>
            </a:pPr>
            <a:r>
              <a:rPr lang="en-GB" sz="6000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847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138</TotalTime>
  <Words>149</Words>
  <Application>Microsoft Office PowerPoint</Application>
  <PresentationFormat>Widescreen</PresentationFormat>
  <Paragraphs>20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St Peter’s Science Selfie Competition 2016</vt:lpstr>
      <vt:lpstr>Science Selfie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Peter’s Science Selfie Competition 2016</dc:title>
  <dc:creator>Sharon Mews</dc:creator>
  <cp:lastModifiedBy>Sharon Mews</cp:lastModifiedBy>
  <cp:revision>13</cp:revision>
  <dcterms:created xsi:type="dcterms:W3CDTF">2016-04-03T15:01:28Z</dcterms:created>
  <dcterms:modified xsi:type="dcterms:W3CDTF">2016-04-05T21:32:49Z</dcterms:modified>
</cp:coreProperties>
</file>