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70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530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5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711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5507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808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210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7567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82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427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14814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979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08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030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94349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96433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294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350520F-95B1-45AA-A488-1D4DDBF794D5}" type="datetimeFigureOut">
              <a:rPr lang="en-GB" smtClean="0"/>
              <a:t>25/05/2022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EE77965-7EB4-48E4-8196-E658C3313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73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It</a:t>
            </a:r>
            <a:r>
              <a:rPr lang="en-GB" dirty="0" smtClean="0">
                <a:solidFill>
                  <a:schemeClr val="tx1"/>
                </a:solidFill>
              </a:rPr>
              <a:t>a</a:t>
            </a:r>
            <a:r>
              <a:rPr lang="en-GB" dirty="0" smtClean="0">
                <a:solidFill>
                  <a:srgbClr val="FF0000"/>
                </a:solidFill>
              </a:rPr>
              <a:t>ly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496392"/>
          </a:xfrm>
        </p:spPr>
        <p:txBody>
          <a:bodyPr/>
          <a:lstStyle/>
          <a:p>
            <a:r>
              <a:rPr lang="en-GB" dirty="0" smtClean="0"/>
              <a:t>Amazing facts about Italy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622869" y="4650376"/>
            <a:ext cx="2390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Rocco Erin Jack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550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Where is Italy?</a:t>
            </a:r>
            <a:endParaRPr lang="en-GB" sz="3600" u="sng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" name="Content Placeholder 8" descr="Italy Guided Research Genealogy - FamilySearch Wiki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546" y="1033065"/>
            <a:ext cx="4023709" cy="4791871"/>
          </a:xfrm>
        </p:spPr>
      </p:pic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can find Italy easily because when you look on a map you find a shoe kicking a ball. Italy is found in the Mediterranean. Italy is in Europe.</a:t>
            </a:r>
          </a:p>
        </p:txBody>
      </p:sp>
    </p:spTree>
    <p:extLst>
      <p:ext uri="{BB962C8B-B14F-4D97-AF65-F5344CB8AC3E}">
        <p14:creationId xmlns:p14="http://schemas.microsoft.com/office/powerpoint/2010/main" val="9429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Emilia Romagna Bologna</a:t>
            </a:r>
            <a:endParaRPr lang="en-GB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Bologna is in Emilia Romagna.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6" name="Content Placeholder 15" descr="Italy Guided Research Genealogy - FamilySearch Wiki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748" y="3293095"/>
            <a:ext cx="2560319" cy="2839507"/>
          </a:xfrm>
        </p:spPr>
      </p:pic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Emilia Romagna is in red on the map which includes Bologna.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1026" name="Picture 2" descr="Emilia-Romagna in Italy.sv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362" y="3243263"/>
            <a:ext cx="2095601" cy="263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35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build="p"/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9" y="982132"/>
            <a:ext cx="4887926" cy="2954868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Famous</a:t>
            </a:r>
            <a:r>
              <a:rPr lang="en-GB" dirty="0" smtClean="0"/>
              <a:t> land marks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4887927" cy="1532467"/>
          </a:xfrm>
        </p:spPr>
        <p:txBody>
          <a:bodyPr/>
          <a:lstStyle/>
          <a:p>
            <a:pPr lvl="1"/>
            <a:r>
              <a:rPr lang="en-GB" dirty="0" smtClean="0">
                <a:solidFill>
                  <a:schemeClr val="tx1"/>
                </a:solidFill>
              </a:rPr>
              <a:t>Bologna has many different artefacts (</a:t>
            </a:r>
            <a:r>
              <a:rPr lang="en-GB" dirty="0" smtClean="0">
                <a:solidFill>
                  <a:schemeClr val="tx1"/>
                </a:solidFill>
              </a:rPr>
              <a:t>witch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are</a:t>
            </a:r>
            <a:r>
              <a:rPr lang="en-GB" dirty="0" smtClean="0">
                <a:solidFill>
                  <a:schemeClr val="tx1"/>
                </a:solidFill>
              </a:rPr>
              <a:t> famous land marks).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050" name="Picture 2" descr="13 Top-Rated Attractions &amp; Things to Do in Bologna | PlanetW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804" y="982132"/>
            <a:ext cx="4483161" cy="30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4202" y="4206239"/>
            <a:ext cx="2635009" cy="19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02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MOST FAMOUS FOOD IN BOLOGNA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8138" y="1375021"/>
            <a:ext cx="5470525" cy="4107959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Bologna is famous lasagne and pasta 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179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156</TotalTime>
  <Words>95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Arial Rounded MT Bold</vt:lpstr>
      <vt:lpstr>Garamond</vt:lpstr>
      <vt:lpstr>Organic</vt:lpstr>
      <vt:lpstr>Italy</vt:lpstr>
      <vt:lpstr>Where is Italy?</vt:lpstr>
      <vt:lpstr>Emilia Romagna Bologna</vt:lpstr>
      <vt:lpstr>Famous land marks</vt:lpstr>
      <vt:lpstr>WHAT IS THE MOST FAMOUS FOOD IN BOLOGNA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Italy</dc:title>
  <dc:creator>Erin Kurtz</dc:creator>
  <cp:lastModifiedBy>Erin Kurtz</cp:lastModifiedBy>
  <cp:revision>18</cp:revision>
  <dcterms:created xsi:type="dcterms:W3CDTF">2022-05-18T10:44:46Z</dcterms:created>
  <dcterms:modified xsi:type="dcterms:W3CDTF">2022-05-25T11:48:22Z</dcterms:modified>
</cp:coreProperties>
</file>