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</p:sldMasterIdLst>
  <p:sldIdLst>
    <p:sldId id="256" r:id="rId2"/>
    <p:sldId id="261" r:id="rId3"/>
    <p:sldId id="262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7443C2B-C817-4336-B186-949B91C5D6AA}">
          <p14:sldIdLst>
            <p14:sldId id="256"/>
            <p14:sldId id="261"/>
            <p14:sldId id="262"/>
            <p14:sldId id="258"/>
            <p14:sldId id="259"/>
          </p14:sldIdLst>
        </p14:section>
        <p14:section name="Untitled Section" id="{332EE80D-70AD-4940-86DA-A4635BBE5FFF}">
          <p14:sldIdLst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ncent Sumner" initials="VS" lastIdx="1" clrIdx="0">
    <p:extLst>
      <p:ext uri="{19B8F6BF-5375-455C-9EA6-DF929625EA0E}">
        <p15:presenceInfo xmlns:p15="http://schemas.microsoft.com/office/powerpoint/2012/main" userId="Vincent Sumn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2" d="100"/>
          <a:sy n="102" d="100"/>
        </p:scale>
        <p:origin x="120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5-25T11:51:36.262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57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793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51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254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067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111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94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427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45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95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0786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265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0517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727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801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60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14C16-B81D-47E5-8E0D-438AD934FFE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BC1A796-79B1-4542-B59C-86808D212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394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  <p:sldLayoutId id="2147483929" r:id="rId12"/>
    <p:sldLayoutId id="2147483930" r:id="rId13"/>
    <p:sldLayoutId id="2147483931" r:id="rId14"/>
    <p:sldLayoutId id="2147483932" r:id="rId15"/>
    <p:sldLayoutId id="214748393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6596" y="573260"/>
            <a:ext cx="9794449" cy="953883"/>
          </a:xfrm>
        </p:spPr>
        <p:txBody>
          <a:bodyPr/>
          <a:lstStyle/>
          <a:p>
            <a:r>
              <a:rPr lang="en-GB" sz="4000" dirty="0" smtClean="0">
                <a:solidFill>
                  <a:schemeClr val="accent6"/>
                </a:solidFill>
              </a:rPr>
              <a:t>Italy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facts </a:t>
            </a:r>
            <a:r>
              <a:rPr lang="en-GB" sz="4000" dirty="0" smtClean="0">
                <a:solidFill>
                  <a:srgbClr val="FF0000"/>
                </a:solidFill>
              </a:rPr>
              <a:t>Riley, Vincent and Jasmine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73813" y="12242408"/>
            <a:ext cx="9711054" cy="632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419" y="1911106"/>
            <a:ext cx="3577536" cy="307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Italian Mountains by MattiaMc on DeviantAr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52" y="1857922"/>
            <a:ext cx="3669277" cy="317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51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Italy’s city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644" y="5094858"/>
            <a:ext cx="8596668" cy="388077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REVEALED: The best Italian city breaks for sensational food, culture and  scenery | Daily Mail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025" y="124877"/>
            <a:ext cx="4878015" cy="305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arallelogram 4"/>
          <p:cNvSpPr/>
          <p:nvPr/>
        </p:nvSpPr>
        <p:spPr>
          <a:xfrm>
            <a:off x="459674" y="1495292"/>
            <a:ext cx="4864230" cy="2464779"/>
          </a:xfrm>
          <a:prstGeom prst="parallelogram">
            <a:avLst>
              <a:gd name="adj" fmla="val 395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Its very hot in Italy/Bologna  because its next to the equator.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699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flipH="1">
            <a:off x="-1809947" y="169681"/>
            <a:ext cx="1121789" cy="44306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isometricLeftDown"/>
              <a:lightRig rig="threePt" dir="t"/>
            </a:scene3d>
          </a:bodyPr>
          <a:lstStyle/>
          <a:p>
            <a:pPr algn="ctr"/>
            <a:r>
              <a:rPr lang="en-GB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Bologna’s zoos 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30890" y="1376310"/>
            <a:ext cx="3176832" cy="15742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Bologna has really beautiful </a:t>
            </a:r>
            <a:r>
              <a:rPr lang="en-GB" dirty="0" err="1" smtClean="0"/>
              <a:t>restorants</a:t>
            </a:r>
            <a:r>
              <a:rPr lang="en-GB" dirty="0" smtClean="0"/>
              <a:t> just like this image </a:t>
            </a:r>
            <a:r>
              <a:rPr lang="en-GB" dirty="0" err="1" smtClean="0"/>
              <a:t>here.It</a:t>
            </a:r>
            <a:r>
              <a:rPr lang="en-GB" dirty="0" smtClean="0"/>
              <a:t> has </a:t>
            </a:r>
            <a:r>
              <a:rPr lang="en-GB" dirty="0" err="1" smtClean="0"/>
              <a:t>delishous</a:t>
            </a:r>
            <a:r>
              <a:rPr lang="en-GB" dirty="0" smtClean="0"/>
              <a:t> food to.</a:t>
            </a:r>
            <a:endParaRPr lang="en-GB" dirty="0"/>
          </a:p>
        </p:txBody>
      </p:sp>
      <p:pic>
        <p:nvPicPr>
          <p:cNvPr id="2050" name="Picture 2" descr="6 Spectacular Restaurants In Bologna For All Gastronomics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26" y="1677971"/>
            <a:ext cx="3238074" cy="189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53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064" y="325936"/>
            <a:ext cx="4799260" cy="1325563"/>
          </a:xfrm>
        </p:spPr>
        <p:txBody>
          <a:bodyPr/>
          <a:lstStyle/>
          <a:p>
            <a:r>
              <a:rPr lang="en-GB" dirty="0" smtClean="0"/>
              <a:t>Learning about Italy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2852" y="2030322"/>
            <a:ext cx="3855720" cy="27506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We have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been 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accent6"/>
                </a:solidFill>
              </a:rPr>
              <a:t>learning about </a:t>
            </a:r>
            <a:r>
              <a:rPr lang="en-GB" dirty="0" smtClean="0">
                <a:solidFill>
                  <a:schemeClr val="accent6"/>
                </a:solidFill>
              </a:rPr>
              <a:t>Bologna </a:t>
            </a:r>
            <a:r>
              <a:rPr lang="en-GB" dirty="0" smtClean="0">
                <a:solidFill>
                  <a:schemeClr val="accent6"/>
                </a:solidFill>
              </a:rPr>
              <a:t>and </a:t>
            </a:r>
            <a:r>
              <a:rPr lang="en-GB" dirty="0" smtClean="0"/>
              <a:t>Italy for four weeks. We have been learning about its schools and history like a volcano called </a:t>
            </a:r>
            <a:r>
              <a:rPr lang="en-GB" dirty="0" err="1"/>
              <a:t>C</a:t>
            </a:r>
            <a:r>
              <a:rPr lang="en-GB" dirty="0" err="1" smtClean="0"/>
              <a:t>ampi</a:t>
            </a:r>
            <a:r>
              <a:rPr lang="en-GB" dirty="0" smtClean="0"/>
              <a:t> that </a:t>
            </a:r>
            <a:r>
              <a:rPr lang="en-GB" dirty="0" smtClean="0"/>
              <a:t>killed a whole village.</a:t>
            </a:r>
          </a:p>
        </p:txBody>
      </p:sp>
      <p:pic>
        <p:nvPicPr>
          <p:cNvPr id="5" name="Content Placeholder 4" descr="Regions of Italy - Wikipedia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427" y="2160588"/>
            <a:ext cx="2808846" cy="3881437"/>
          </a:xfrm>
        </p:spPr>
      </p:pic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987" y="-101601"/>
            <a:ext cx="4365095" cy="266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37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10515599" cy="1600200"/>
          </a:xfrm>
        </p:spPr>
        <p:txBody>
          <a:bodyPr>
            <a:normAutofit/>
          </a:bodyPr>
          <a:lstStyle/>
          <a:p>
            <a:r>
              <a:rPr lang="en-GB" sz="9600" dirty="0" smtClean="0"/>
              <a:t>Bologna schools</a:t>
            </a:r>
            <a:endParaRPr lang="en-GB" sz="9600" dirty="0"/>
          </a:p>
        </p:txBody>
      </p:sp>
      <p:pic>
        <p:nvPicPr>
          <p:cNvPr id="5" name="Content Placeholder 4" descr="St. Nicholas Church, Cavtat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794" y="2230437"/>
            <a:ext cx="2857500" cy="20955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34057" y="2230437"/>
            <a:ext cx="3100034" cy="2550054"/>
          </a:xfrm>
        </p:spPr>
        <p:txBody>
          <a:bodyPr/>
          <a:lstStyle/>
          <a:p>
            <a:r>
              <a:rPr lang="en-GB" dirty="0" smtClean="0"/>
              <a:t>University Bologna is ranked 177 in the best global university. Italy has both </a:t>
            </a:r>
            <a:r>
              <a:rPr lang="en-GB" dirty="0" smtClean="0"/>
              <a:t> </a:t>
            </a:r>
            <a:r>
              <a:rPr lang="en-GB" dirty="0" smtClean="0"/>
              <a:t>public and private Bologna has free education to children all over the </a:t>
            </a:r>
            <a:r>
              <a:rPr lang="en-GB" dirty="0" smtClean="0"/>
              <a:t>world. It is very different to our schools because it’s a mixture of primary, high school and collage.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468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36423" y="377780"/>
            <a:ext cx="6631577" cy="1464083"/>
          </a:xfrm>
        </p:spPr>
        <p:txBody>
          <a:bodyPr/>
          <a:lstStyle/>
          <a:p>
            <a:r>
              <a:rPr lang="en-GB" dirty="0" smtClean="0"/>
              <a:t>Italian food</a:t>
            </a:r>
            <a:endParaRPr lang="en-GB" dirty="0"/>
          </a:p>
        </p:txBody>
      </p:sp>
      <p:pic>
        <p:nvPicPr>
          <p:cNvPr id="6" name="Picture 5" descr="Italian Food? - Brasil - Itál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337" y="4307654"/>
            <a:ext cx="3213462" cy="2169345"/>
          </a:xfrm>
          <a:prstGeom prst="rect">
            <a:avLst/>
          </a:prstGeom>
        </p:spPr>
      </p:pic>
      <p:pic>
        <p:nvPicPr>
          <p:cNvPr id="7" name="Picture 6" descr="DUDE FOR FOOD: Pagliacci: Classic Italian Cuisine at The Podium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09" y="4307654"/>
            <a:ext cx="4507602" cy="238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73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197</TotalTime>
  <Words>125</Words>
  <Application>Microsoft Office PowerPoint</Application>
  <PresentationFormat>Widescreen</PresentationFormat>
  <Paragraphs>226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Italy facts Riley, Vincent and Jasmine</vt:lpstr>
      <vt:lpstr>Italy’s city</vt:lpstr>
      <vt:lpstr>PowerPoint Presentation</vt:lpstr>
      <vt:lpstr>Learning about Italy</vt:lpstr>
      <vt:lpstr>Bologna schools</vt:lpstr>
      <vt:lpstr>Italian food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Italy</dc:title>
  <dc:creator>Vincent Sumner</dc:creator>
  <cp:lastModifiedBy>Vincent Sumner</cp:lastModifiedBy>
  <cp:revision>20</cp:revision>
  <dcterms:created xsi:type="dcterms:W3CDTF">2022-05-18T10:56:55Z</dcterms:created>
  <dcterms:modified xsi:type="dcterms:W3CDTF">2022-05-25T12:31:53Z</dcterms:modified>
</cp:coreProperties>
</file>