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3"/>
  </p:sldMasterIdLst>
  <p:handoutMasterIdLst>
    <p:handoutMasterId r:id="rId16"/>
  </p:handoutMasterIdLst>
  <p:sldIdLst>
    <p:sldId id="273" r:id="rId4"/>
    <p:sldId id="256" r:id="rId5"/>
    <p:sldId id="274" r:id="rId6"/>
    <p:sldId id="259" r:id="rId7"/>
    <p:sldId id="262" r:id="rId8"/>
    <p:sldId id="264" r:id="rId9"/>
    <p:sldId id="270" r:id="rId10"/>
    <p:sldId id="277" r:id="rId11"/>
    <p:sldId id="279" r:id="rId12"/>
    <p:sldId id="281" r:id="rId13"/>
    <p:sldId id="275" r:id="rId14"/>
    <p:sldId id="272" r:id="rId15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E69336-2606-967E-7FAC-675E949398AE}" v="3" dt="2019-11-14T20:16:24.254"/>
    <p1510:client id="{62172881-22C8-CFD1-2F1C-516FBC3831FA}" v="10" dt="2019-12-10T15:30:30.064"/>
    <p1510:client id="{F53BCB16-A202-1E07-CFFF-13E1A7949072}" v="3" dt="2019-10-31T12:36:20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61" autoAdjust="0"/>
    <p:restoredTop sz="94660"/>
  </p:normalViewPr>
  <p:slideViewPr>
    <p:cSldViewPr>
      <p:cViewPr varScale="1">
        <p:scale>
          <a:sx n="69" d="100"/>
          <a:sy n="69" d="100"/>
        </p:scale>
        <p:origin x="106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21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4AD6DF5D-F74A-4D69-B770-50E1FAAC25A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C664721-9AA7-4BAF-A3C8-083992980E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21E76273-DEA0-41E5-B86D-367135B1E6B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9754F3A6-88EB-4A21-93FF-0A13E15ECCE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D28F053-F608-479E-A064-309D846A8B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01E1899-D7A6-4A33-B8FF-8E72668B15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697BF5F-2BA5-4EA5-9C54-B2AE4BE82D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A2B5D5-A7E0-4304-A145-9BC138B661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0A3BF-3E7E-4C92-8BF8-E2DAEC96AA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4931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9230DE-6F61-471E-88D1-D70DEE3B29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455E5AA-C06A-483B-9472-B60FF24E03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551326E-7DAD-4C4B-A9CC-6F3D34C320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714A95-49E4-4196-968C-9B61154D02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2283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EE1525-382D-4223-9BBE-49D182C8E9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231EC8-C97E-4FA0-BCCE-156C316AE5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21A3CB1-9766-4D3F-9E10-490C4038AF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433DF-BCC8-4EBF-BE3F-05F51B69047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1611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9E74D4-9979-4058-88CE-422B097365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181A26-D682-4A56-9A18-67BA3C6A9C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094F6-D282-4FAA-8C50-F0E98895D6F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4D1D6-603A-48A2-9D76-00C2A5F8DF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4463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A88674A-B5A0-4326-8376-DA0813A65C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504F525-B940-4995-BF65-F86DA91D0C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0565A3A-4AB0-4997-B720-F8C44C909B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8F06A-DDF0-4417-B613-B004B9B809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4367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229502C-9C46-4222-B665-751E910731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63D496A-A140-4A55-B845-6791C477C4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401643F-2A15-4C09-A5EC-384CF63A7A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E9B33-5DC7-41AD-81DD-D713AA9D22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3185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F631377-152A-47E4-8414-63B48EF18E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32ACF88-02AB-4314-9428-6C8E5DBDDA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7B36036-5A52-4BDA-8072-E1FE000644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E2AAD-11A9-4DD3-B7D0-81149608F0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1914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4B06C7-EE32-4AEB-992E-A84C0E940D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79F55F-6A6B-4729-9E48-2C6A5A9B03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0B0A08-82F9-462F-BA2C-33E30AFAD7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46C11-3B71-4336-B667-A46FA00D6B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968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855CA6-2551-4E97-9E08-7AA6BA374D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3EE976-F98F-48AD-89E6-D8B7F18252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81149B-F74F-44AB-BC68-6F6DEF92FF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EC2DB-42A6-4B87-856F-F00202B9D3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5597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979EC1-E02F-4A3D-8BE2-31AF0E882A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1A9D550-9034-4884-A52A-83023364D7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D7950-72E4-46E1-A1BC-8F32C7D9BA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46C58-2D16-43A2-B4C3-BA15B0DD5F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116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1F5EFC-2963-4995-9D53-03F761896B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A02F092-7484-46DB-A246-18CF3047FF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87E5B9F-8EAB-458E-94B0-AB17ECDD3B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58B4F-9A1B-41DF-8D2D-EC495010BB8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3623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61DED14-7C4E-4357-80EE-4E9A2EBA88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F630902-FC42-4988-932B-8C7DD7A762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CE396E78-96DB-4616-8859-7AF64258F8C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63E8696B-F97B-4318-BE8E-46A367901D5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35DAD715-0E40-4843-BC58-EA5F82CA985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24789C6-2162-4918-84E0-9583B092C9C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DA218811-15CA-468B-A627-2922FC45E8B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62000" y="609600"/>
            <a:ext cx="7772400" cy="3276600"/>
          </a:xfrm>
        </p:spPr>
        <p:txBody>
          <a:bodyPr/>
          <a:lstStyle/>
          <a:p>
            <a:pPr eaLnBrk="1" hangingPunct="1"/>
            <a:r>
              <a:rPr lang="en-GB" altLang="en-US"/>
              <a:t>Daily Peer </a:t>
            </a:r>
            <a:r>
              <a:rPr lang="en-GB" altLang="en-US">
                <a:latin typeface="Comic Sans MS" panose="030F0702030302020204" pitchFamily="66" charset="0"/>
              </a:rPr>
              <a:t>Massage</a:t>
            </a:r>
            <a:r>
              <a:rPr lang="en-GB" altLang="en-US"/>
              <a:t> Routine</a:t>
            </a:r>
            <a:br>
              <a:rPr lang="en-GB" altLang="en-US"/>
            </a:br>
            <a:r>
              <a:rPr lang="en-GB" altLang="en-US"/>
              <a:t/>
            </a:r>
            <a:br>
              <a:rPr lang="en-GB" altLang="en-US"/>
            </a:br>
            <a:endParaRPr lang="en-GB" alt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F1405CD6-AFE2-494D-A0D7-72360919EEB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77000" cy="2209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altLang="en-US" sz="2400"/>
          </a:p>
        </p:txBody>
      </p:sp>
      <p:sp>
        <p:nvSpPr>
          <p:cNvPr id="3076" name="Rectangle 5">
            <a:extLst>
              <a:ext uri="{FF2B5EF4-FFF2-40B4-BE49-F238E27FC236}">
                <a16:creationId xmlns:a16="http://schemas.microsoft.com/office/drawing/2014/main" id="{4A019628-5E02-441E-A3E8-2917640D9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9100" y="3086100"/>
            <a:ext cx="9144000" cy="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7" name="Rectangle 7">
            <a:extLst>
              <a:ext uri="{FF2B5EF4-FFF2-40B4-BE49-F238E27FC236}">
                <a16:creationId xmlns:a16="http://schemas.microsoft.com/office/drawing/2014/main" id="{9FF75C74-5F91-4E42-8E24-4417F0A1380B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9753600" y="3081338"/>
            <a:ext cx="361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>
            <a:extLst>
              <a:ext uri="{FF2B5EF4-FFF2-40B4-BE49-F238E27FC236}">
                <a16:creationId xmlns:a16="http://schemas.microsoft.com/office/drawing/2014/main" id="{D8B87975-69A5-4768-B071-0A8739154D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  <a:latin typeface="Comic Sans MS" panose="030F0702030302020204" pitchFamily="66" charset="0"/>
              </a:rPr>
              <a:t>Daily Massage Routine</a:t>
            </a:r>
            <a:endParaRPr lang="en-US" altLang="en-US" b="1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099" name="AutoShape 7">
            <a:extLst>
              <a:ext uri="{FF2B5EF4-FFF2-40B4-BE49-F238E27FC236}">
                <a16:creationId xmlns:a16="http://schemas.microsoft.com/office/drawing/2014/main" id="{89D8B1A2-66F9-47DC-A44C-E0C5AD3F0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1557338"/>
            <a:ext cx="7056438" cy="352742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rgbClr val="3333CC"/>
                </a:solidFill>
                <a:latin typeface="Comic Sans MS" panose="030F0702030302020204" pitchFamily="66" charset="0"/>
              </a:rPr>
              <a:t>Ask permission to touch your partner</a:t>
            </a:r>
            <a:endParaRPr lang="en-US" altLang="en-US" sz="4800" b="1">
              <a:solidFill>
                <a:srgbClr val="3333CC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F1A29C11-0BB0-43E9-9389-FDE350240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Breathing</a:t>
            </a:r>
          </a:p>
        </p:txBody>
      </p:sp>
      <p:sp>
        <p:nvSpPr>
          <p:cNvPr id="5123" name="TextBox 2">
            <a:extLst>
              <a:ext uri="{FF2B5EF4-FFF2-40B4-BE49-F238E27FC236}">
                <a16:creationId xmlns:a16="http://schemas.microsoft.com/office/drawing/2014/main" id="{AC3280F1-D932-473D-8E84-1C3322A90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133600"/>
            <a:ext cx="6191250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Hands on shoulders, breathe in through your nose, out through your mouth x 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>
            <a:extLst>
              <a:ext uri="{FF2B5EF4-FFF2-40B4-BE49-F238E27FC236}">
                <a16:creationId xmlns:a16="http://schemas.microsoft.com/office/drawing/2014/main" id="{90A32262-CE40-415D-B568-F30DEDD745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278" y="620713"/>
            <a:ext cx="54721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latin typeface="Comic Sans MS" panose="030F0702030302020204" pitchFamily="66" charset="0"/>
              </a:rPr>
              <a:t>baker / kneading</a:t>
            </a:r>
            <a:endParaRPr lang="en-US" altLang="en-US" sz="4000" b="1">
              <a:latin typeface="Comic Sans MS" panose="030F0702030302020204" pitchFamily="66" charset="0"/>
            </a:endParaRPr>
          </a:p>
        </p:txBody>
      </p:sp>
      <p:pic>
        <p:nvPicPr>
          <p:cNvPr id="6147" name="Picture 5">
            <a:extLst>
              <a:ext uri="{FF2B5EF4-FFF2-40B4-BE49-F238E27FC236}">
                <a16:creationId xmlns:a16="http://schemas.microsoft.com/office/drawing/2014/main" id="{736DE6B6-6636-4201-B61B-30D88182F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268413"/>
            <a:ext cx="3676650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6">
            <a:extLst>
              <a:ext uri="{FF2B5EF4-FFF2-40B4-BE49-F238E27FC236}">
                <a16:creationId xmlns:a16="http://schemas.microsoft.com/office/drawing/2014/main" id="{56A6A612-72B9-4A2A-8082-88F6CC09EA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5229225"/>
            <a:ext cx="6985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3333CC"/>
                </a:solidFill>
                <a:latin typeface="Comic Sans MS" panose="030F0702030302020204" pitchFamily="66" charset="0"/>
              </a:rPr>
              <a:t>Place hands on shoulders and make gentle squeezing movements with the palm and fingers.</a:t>
            </a:r>
            <a:r>
              <a:rPr lang="en-US" altLang="en-US" sz="1800">
                <a:solidFill>
                  <a:srgbClr val="3333CC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>
            <a:extLst>
              <a:ext uri="{FF2B5EF4-FFF2-40B4-BE49-F238E27FC236}">
                <a16:creationId xmlns:a16="http://schemas.microsoft.com/office/drawing/2014/main" id="{9F82338C-EFF5-47B2-BB1C-34B5CAFAA3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836613"/>
            <a:ext cx="47513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latin typeface="Comic Sans MS" panose="030F0702030302020204" pitchFamily="66" charset="0"/>
              </a:rPr>
              <a:t>hearts x 3</a:t>
            </a:r>
            <a:endParaRPr lang="en-US" altLang="en-US" sz="4000" b="1">
              <a:latin typeface="Comic Sans MS" panose="030F0702030302020204" pitchFamily="66" charset="0"/>
            </a:endParaRPr>
          </a:p>
        </p:txBody>
      </p:sp>
      <p:pic>
        <p:nvPicPr>
          <p:cNvPr id="7171" name="Picture 5">
            <a:extLst>
              <a:ext uri="{FF2B5EF4-FFF2-40B4-BE49-F238E27FC236}">
                <a16:creationId xmlns:a16="http://schemas.microsoft.com/office/drawing/2014/main" id="{3C7A86DA-2174-4C12-8BBD-8422FE694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484313"/>
            <a:ext cx="3095625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6">
            <a:extLst>
              <a:ext uri="{FF2B5EF4-FFF2-40B4-BE49-F238E27FC236}">
                <a16:creationId xmlns:a16="http://schemas.microsoft.com/office/drawing/2014/main" id="{5C9C3C41-6B71-4985-A332-25DF5BAC3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581525"/>
            <a:ext cx="792003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33CC"/>
                </a:solidFill>
                <a:latin typeface="Comic Sans MS" panose="030F0702030302020204" pitchFamily="66" charset="0"/>
              </a:rPr>
              <a:t>Begin at the base of the spine, with one hand either side of the spine.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33CC"/>
                </a:solidFill>
                <a:latin typeface="Comic Sans MS" panose="030F0702030302020204" pitchFamily="66" charset="0"/>
              </a:rPr>
              <a:t>Move the hands upward making a  small heart- shaped formation, and coming back down to the base of the spine. Continue making a  larger and a larger heart shaped formations.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5">
            <a:extLst>
              <a:ext uri="{FF2B5EF4-FFF2-40B4-BE49-F238E27FC236}">
                <a16:creationId xmlns:a16="http://schemas.microsoft.com/office/drawing/2014/main" id="{0CD8D9A3-FA6C-4AF7-A3CC-D8908521A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5300663"/>
            <a:ext cx="6842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Comic Sans MS" panose="030F0702030302020204" pitchFamily="66" charset="0"/>
              </a:rPr>
              <a:t>Place the fingers on the forehead and stroke around to the side. Hold the head for a couple of seconds.</a:t>
            </a:r>
            <a:endParaRPr lang="en-US" altLang="en-US" sz="2000">
              <a:solidFill>
                <a:srgbClr val="3333CC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8196" name="Object 6">
            <a:extLst>
              <a:ext uri="{FF2B5EF4-FFF2-40B4-BE49-F238E27FC236}">
                <a16:creationId xmlns:a16="http://schemas.microsoft.com/office/drawing/2014/main" id="{2633C4A6-D9DD-44AC-8EB1-AB7AB303CC3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1600200"/>
          <a:ext cx="4181475" cy="330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" name="Document" r:id="rId3" imgW="4181856" imgH="3308604" progId="Word.Document.8">
                  <p:embed/>
                </p:oleObj>
              </mc:Choice>
              <mc:Fallback>
                <p:oleObj name="Document" r:id="rId3" imgW="4181856" imgH="3308604" progId="Word.Document.8">
                  <p:embed/>
                  <p:pic>
                    <p:nvPicPr>
                      <p:cNvPr id="8196" name="Object 6">
                        <a:extLst>
                          <a:ext uri="{FF2B5EF4-FFF2-40B4-BE49-F238E27FC236}">
                            <a16:creationId xmlns:a16="http://schemas.microsoft.com/office/drawing/2014/main" id="{2633C4A6-D9DD-44AC-8EB1-AB7AB303CC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600200"/>
                        <a:ext cx="4181475" cy="330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BB65A532-22D9-4C5A-9F0E-81D3277FE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765175"/>
            <a:ext cx="7705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latin typeface="Comic Sans MS" panose="030F0702030302020204" pitchFamily="66" charset="0"/>
              </a:rPr>
              <a:t>brushing the horse x 3</a:t>
            </a:r>
            <a:r>
              <a:rPr lang="en-US" altLang="en-US" sz="1800"/>
              <a:t> </a:t>
            </a:r>
          </a:p>
        </p:txBody>
      </p:sp>
      <p:sp>
        <p:nvSpPr>
          <p:cNvPr id="9219" name="Text Box 5">
            <a:extLst>
              <a:ext uri="{FF2B5EF4-FFF2-40B4-BE49-F238E27FC236}">
                <a16:creationId xmlns:a16="http://schemas.microsoft.com/office/drawing/2014/main" id="{5F693720-17FC-4F4C-9494-015BA4F9F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89588"/>
            <a:ext cx="7777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Comic Sans MS" panose="030F0702030302020204" pitchFamily="66" charset="0"/>
              </a:rPr>
              <a:t>Stroke with one flat hand at a time from the neck down the centre of the back.</a:t>
            </a:r>
            <a:endParaRPr lang="en-US" altLang="en-US" sz="2000">
              <a:solidFill>
                <a:srgbClr val="3333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9220" name="Picture 6" descr="Horse">
            <a:extLst>
              <a:ext uri="{FF2B5EF4-FFF2-40B4-BE49-F238E27FC236}">
                <a16:creationId xmlns:a16="http://schemas.microsoft.com/office/drawing/2014/main" id="{43DCBB33-3DE1-4B43-A30B-30730BE26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84313"/>
            <a:ext cx="4392612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>
            <a:extLst>
              <a:ext uri="{FF2B5EF4-FFF2-40B4-BE49-F238E27FC236}">
                <a16:creationId xmlns:a16="http://schemas.microsoft.com/office/drawing/2014/main" id="{179534C5-0D85-4D26-B503-5D1A1C2A12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692150"/>
            <a:ext cx="58324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latin typeface="Comic Sans MS" panose="030F0702030302020204" pitchFamily="66" charset="0"/>
              </a:rPr>
              <a:t>Hairdresser</a:t>
            </a:r>
            <a:endParaRPr lang="en-US" altLang="en-US" sz="4000" b="1">
              <a:latin typeface="Comic Sans MS" panose="030F0702030302020204" pitchFamily="66" charset="0"/>
            </a:endParaRPr>
          </a:p>
        </p:txBody>
      </p:sp>
      <p:sp>
        <p:nvSpPr>
          <p:cNvPr id="14339" name="Text Box 5">
            <a:extLst>
              <a:ext uri="{FF2B5EF4-FFF2-40B4-BE49-F238E27FC236}">
                <a16:creationId xmlns:a16="http://schemas.microsoft.com/office/drawing/2014/main" id="{2590C447-B223-41D5-896D-BE1FF2DE4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5516563"/>
            <a:ext cx="72723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Comic Sans MS" panose="030F0702030302020204" pitchFamily="66" charset="0"/>
              </a:rPr>
              <a:t>Place fingers on top of hair, make circles with fingertips.</a:t>
            </a:r>
            <a:r>
              <a:rPr lang="en-US" altLang="en-US" sz="1800"/>
              <a:t> </a:t>
            </a:r>
          </a:p>
        </p:txBody>
      </p:sp>
      <p:pic>
        <p:nvPicPr>
          <p:cNvPr id="14340" name="Picture 6">
            <a:extLst>
              <a:ext uri="{FF2B5EF4-FFF2-40B4-BE49-F238E27FC236}">
                <a16:creationId xmlns:a16="http://schemas.microsoft.com/office/drawing/2014/main" id="{7EEF6FC8-CFD3-47D0-BD39-D9FA13D94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341438"/>
            <a:ext cx="30099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4933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>
            <a:extLst>
              <a:ext uri="{FF2B5EF4-FFF2-40B4-BE49-F238E27FC236}">
                <a16:creationId xmlns:a16="http://schemas.microsoft.com/office/drawing/2014/main" id="{8768E866-F40A-4F97-A92A-F3FEED4D78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692150"/>
            <a:ext cx="7345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latin typeface="Comic Sans MS" panose="030F0702030302020204" pitchFamily="66" charset="0"/>
              </a:rPr>
              <a:t>sliding board x 3</a:t>
            </a:r>
            <a:endParaRPr lang="en-US" altLang="en-US" sz="4000" b="1">
              <a:latin typeface="Comic Sans MS" panose="030F0702030302020204" pitchFamily="66" charset="0"/>
            </a:endParaRPr>
          </a:p>
        </p:txBody>
      </p:sp>
      <p:sp>
        <p:nvSpPr>
          <p:cNvPr id="15363" name="Text Box 5">
            <a:extLst>
              <a:ext uri="{FF2B5EF4-FFF2-40B4-BE49-F238E27FC236}">
                <a16:creationId xmlns:a16="http://schemas.microsoft.com/office/drawing/2014/main" id="{62163600-4445-408F-BA3A-C9B8B9E2B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229225"/>
            <a:ext cx="7775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4" name="Text Box 6">
            <a:extLst>
              <a:ext uri="{FF2B5EF4-FFF2-40B4-BE49-F238E27FC236}">
                <a16:creationId xmlns:a16="http://schemas.microsoft.com/office/drawing/2014/main" id="{304CB006-E946-4140-8A65-0051ED1D8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5445125"/>
            <a:ext cx="7632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GB" altLang="en-US" sz="2000" dirty="0">
                <a:solidFill>
                  <a:srgbClr val="3333CC"/>
                </a:solidFill>
                <a:latin typeface="Comic Sans MS"/>
                <a:cs typeface="Arial"/>
              </a:rPr>
              <a:t>Stroke from the top of the head down the neck and over the shoulders. </a:t>
            </a:r>
            <a:endParaRPr lang="en-US" altLang="en-US" sz="2000">
              <a:solidFill>
                <a:srgbClr val="3333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65" name="Picture 7" descr="Slide">
            <a:extLst>
              <a:ext uri="{FF2B5EF4-FFF2-40B4-BE49-F238E27FC236}">
                <a16:creationId xmlns:a16="http://schemas.microsoft.com/office/drawing/2014/main" id="{89988B4A-9433-4E18-805B-6D91BFC34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84313"/>
            <a:ext cx="5327650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302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>
            <a:extLst>
              <a:ext uri="{FF2B5EF4-FFF2-40B4-BE49-F238E27FC236}">
                <a16:creationId xmlns:a16="http://schemas.microsoft.com/office/drawing/2014/main" id="{99CC0942-B868-4257-86D4-6079DBDE56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2213" y="692150"/>
            <a:ext cx="65008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Comic Sans MS" panose="030F0702030302020204" pitchFamily="66" charset="0"/>
              </a:rPr>
              <a:t>brushing off the snow x3</a:t>
            </a:r>
            <a:r>
              <a:rPr lang="en-US" altLang="en-US" sz="1800"/>
              <a:t> </a:t>
            </a:r>
          </a:p>
        </p:txBody>
      </p:sp>
      <p:sp>
        <p:nvSpPr>
          <p:cNvPr id="20483" name="Text Box 5">
            <a:extLst>
              <a:ext uri="{FF2B5EF4-FFF2-40B4-BE49-F238E27FC236}">
                <a16:creationId xmlns:a16="http://schemas.microsoft.com/office/drawing/2014/main" id="{9C44336E-18FC-4292-A422-467DD3FDB7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5516563"/>
            <a:ext cx="7056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Comic Sans MS" panose="030F0702030302020204" pitchFamily="66" charset="0"/>
              </a:rPr>
              <a:t>Stroke rather quickly out from the spine, down the back from shoulders to hip.</a:t>
            </a:r>
            <a:endParaRPr lang="en-US" altLang="en-US" sz="2000">
              <a:solidFill>
                <a:srgbClr val="3333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4" name="Picture 6" descr="snow">
            <a:extLst>
              <a:ext uri="{FF2B5EF4-FFF2-40B4-BE49-F238E27FC236}">
                <a16:creationId xmlns:a16="http://schemas.microsoft.com/office/drawing/2014/main" id="{2448D357-30A3-48C4-84B8-7CC6F1A04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557338"/>
            <a:ext cx="5256212" cy="368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244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28E8F77-A999-4168-A944-942C1042E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Breathing</a:t>
            </a:r>
          </a:p>
        </p:txBody>
      </p:sp>
      <p:sp>
        <p:nvSpPr>
          <p:cNvPr id="10243" name="TextBox 2">
            <a:extLst>
              <a:ext uri="{FF2B5EF4-FFF2-40B4-BE49-F238E27FC236}">
                <a16:creationId xmlns:a16="http://schemas.microsoft.com/office/drawing/2014/main" id="{BDC60ED8-84D3-4FEC-AE4E-F3B15CFF3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133600"/>
            <a:ext cx="6191250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Hands on shoulders, breathe in through your nose, out through your mouth x 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4">
            <a:extLst>
              <a:ext uri="{FF2B5EF4-FFF2-40B4-BE49-F238E27FC236}">
                <a16:creationId xmlns:a16="http://schemas.microsoft.com/office/drawing/2014/main" id="{3A79A879-3E19-44C3-B97F-FF089FEED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1628775"/>
            <a:ext cx="6192837" cy="403225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3333CC"/>
                </a:solidFill>
                <a:latin typeface="Comic Sans MS" panose="030F0702030302020204" pitchFamily="66" charset="0"/>
              </a:rPr>
              <a:t>Everyone say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3333CC"/>
                </a:solidFill>
                <a:latin typeface="Comic Sans MS" panose="030F0702030302020204" pitchFamily="66" charset="0"/>
              </a:rPr>
              <a:t>‘thank you’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3333CC"/>
                </a:solidFill>
                <a:latin typeface="Comic Sans MS" panose="030F0702030302020204" pitchFamily="66" charset="0"/>
              </a:rPr>
              <a:t> to each other.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 b="1">
              <a:solidFill>
                <a:srgbClr val="3333CC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0C6A508D2ABD4C935AEA6439437AFD" ma:contentTypeVersion="11" ma:contentTypeDescription="Create a new document." ma:contentTypeScope="" ma:versionID="ffba2a81aea477d3066cfddd9ebf7648">
  <xsd:schema xmlns:xsd="http://www.w3.org/2001/XMLSchema" xmlns:xs="http://www.w3.org/2001/XMLSchema" xmlns:p="http://schemas.microsoft.com/office/2006/metadata/properties" xmlns:ns2="c286d700-02a3-4c67-889e-4effcdf85aec" xmlns:ns3="d0d20b95-4302-4074-b366-32b065f03040" targetNamespace="http://schemas.microsoft.com/office/2006/metadata/properties" ma:root="true" ma:fieldsID="d204419780adfa8391f06f916657a0f1" ns2:_="" ns3:_="">
    <xsd:import namespace="c286d700-02a3-4c67-889e-4effcdf85aec"/>
    <xsd:import namespace="d0d20b95-4302-4074-b366-32b065f0304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86d700-02a3-4c67-889e-4effcdf85ae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d20b95-4302-4074-b366-32b065f030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13CA72-E362-4661-B982-D8F0E3052C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86d700-02a3-4c67-889e-4effcdf85aec"/>
    <ds:schemaRef ds:uri="d0d20b95-4302-4074-b366-32b065f030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4BA9BB-61B8-4238-AD2A-87441E70DA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227</Words>
  <Application>Microsoft Office PowerPoint</Application>
  <PresentationFormat>On-screen Show (4:3)</PresentationFormat>
  <Paragraphs>24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Comic Sans MS</vt:lpstr>
      <vt:lpstr>Default Design</vt:lpstr>
      <vt:lpstr>Document</vt:lpstr>
      <vt:lpstr>Daily Peer Massage Routine  </vt:lpstr>
      <vt:lpstr>Daily Massage Routine</vt:lpstr>
      <vt:lpstr>Breathing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Breathing</vt:lpstr>
      <vt:lpstr>PowerPoint Presentation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Daily Massage Routine</dc:title>
  <dc:creator>SEN</dc:creator>
  <cp:lastModifiedBy>Taylor, Nicola</cp:lastModifiedBy>
  <cp:revision>36</cp:revision>
  <dcterms:created xsi:type="dcterms:W3CDTF">2006-06-05T13:30:14Z</dcterms:created>
  <dcterms:modified xsi:type="dcterms:W3CDTF">2020-03-24T11:57:27Z</dcterms:modified>
</cp:coreProperties>
</file>