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6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0420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70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3560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319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5816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6287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002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6762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224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202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7404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54137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2435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84229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2447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01007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7684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5712467-125D-4718-85CA-DE18450B0520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6AEBA16-E0F7-46EA-BE30-396304C08C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40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  <p:sldLayoutId id="2147483788" r:id="rId12"/>
    <p:sldLayoutId id="2147483789" r:id="rId13"/>
    <p:sldLayoutId id="2147483790" r:id="rId14"/>
    <p:sldLayoutId id="2147483791" r:id="rId15"/>
    <p:sldLayoutId id="2147483792" r:id="rId16"/>
    <p:sldLayoutId id="214748379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&lt;strong&gt;Italy&lt;/strong&gt; at the 2016 Summer Olympics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7" y="0"/>
            <a:ext cx="12096206" cy="64835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77596"/>
            <a:ext cx="9144000" cy="2387600"/>
          </a:xfrm>
        </p:spPr>
        <p:txBody>
          <a:bodyPr>
            <a:normAutofit/>
          </a:bodyPr>
          <a:lstStyle/>
          <a:p>
            <a:r>
              <a:rPr lang="en-GB" sz="8800" dirty="0" smtClean="0">
                <a:latin typeface="Bahnschrift Light Condensed" panose="020B0502040204020203" pitchFamily="34" charset="0"/>
              </a:rPr>
              <a:t>All about Italy</a:t>
            </a:r>
            <a:endParaRPr lang="en-GB" sz="8800" dirty="0">
              <a:latin typeface="Bahnschrift Light Condensed" panose="020B05020402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latin typeface="Bahnschrift Light Condensed" panose="020B0502040204020203" pitchFamily="34" charset="0"/>
              </a:rPr>
              <a:t>Bologna</a:t>
            </a:r>
            <a:endParaRPr lang="en-GB" sz="6000" dirty="0">
              <a:latin typeface="Bahnschrift 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934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u="sng" dirty="0" smtClean="0"/>
              <a:t>Schools in Bologna </a:t>
            </a:r>
            <a:endParaRPr lang="en-GB" sz="4400" b="1" u="sng" dirty="0"/>
          </a:p>
        </p:txBody>
      </p:sp>
      <p:pic>
        <p:nvPicPr>
          <p:cNvPr id="5" name="Picture Placeholder 4" descr="The 5 Oldest Colleges In The World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6" r="23266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 smtClean="0">
                <a:solidFill>
                  <a:schemeClr val="accent6">
                    <a:lumMod val="75000"/>
                  </a:schemeClr>
                </a:solidFill>
              </a:rPr>
              <a:t>In bologna there are schools but they are very different  they stay in primary when they are 3-16. </a:t>
            </a: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when we stay in primary for 4-11. In bologna you leave high school when you are 17-19.</a:t>
            </a:r>
            <a:r>
              <a:rPr lang="en-GB" sz="2400" dirty="0" smtClean="0">
                <a:solidFill>
                  <a:srgbClr val="FF0000"/>
                </a:solidFill>
              </a:rPr>
              <a:t> but here we leave high school when we are 15-16.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838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oprire &lt;strong&gt;Bologna&lt;/strong&gt; #2: città di segreti e goliar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523" y="-39189"/>
            <a:ext cx="6974477" cy="6705600"/>
          </a:xfrm>
          <a:prstGeom prst="rect">
            <a:avLst/>
          </a:prstGeom>
        </p:spPr>
      </p:pic>
      <p:pic>
        <p:nvPicPr>
          <p:cNvPr id="3" name="Picture 2" descr="A Journey into the Past: March 20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49" y="0"/>
            <a:ext cx="5003074" cy="6727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25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Statues </a:t>
            </a:r>
            <a:r>
              <a:rPr lang="en-GB" dirty="0" smtClean="0"/>
              <a:t>in </a:t>
            </a:r>
            <a:r>
              <a:rPr lang="en-GB" dirty="0" err="1" smtClean="0"/>
              <a:t>Bo</a:t>
            </a:r>
            <a:r>
              <a:rPr lang="en-GB" dirty="0" err="1" smtClean="0"/>
              <a:t>lgna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Lots of statues in Bologna are naked and don’t have clothes on . This is because they want more people to come .</a:t>
            </a:r>
            <a:endParaRPr lang="en-GB" sz="4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sz="3200" b="1" dirty="0"/>
              <a:t>I</a:t>
            </a:r>
            <a:r>
              <a:rPr lang="en-GB" sz="3200" b="1" smtClean="0"/>
              <a:t>n </a:t>
            </a:r>
            <a:r>
              <a:rPr lang="en-GB" sz="3200" b="1" dirty="0" smtClean="0"/>
              <a:t>Bologna there are many statues that’s one thing there famous for . They love there </a:t>
            </a:r>
            <a:r>
              <a:rPr lang="en-GB" sz="3200" b="1" dirty="0" smtClean="0"/>
              <a:t>statues </a:t>
            </a:r>
            <a:r>
              <a:rPr lang="en-GB" sz="3200" b="1" dirty="0" smtClean="0"/>
              <a:t>because there is many of them in the city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027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&lt;strong&gt;Bologna&lt;/strong&gt; - Wikitrave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331" y="0"/>
            <a:ext cx="5490755" cy="6895187"/>
          </a:xfrm>
          <a:prstGeom prst="rect">
            <a:avLst/>
          </a:prstGeom>
        </p:spPr>
      </p:pic>
      <p:pic>
        <p:nvPicPr>
          <p:cNvPr id="3" name="Picture 2" descr="File:Ugo Bassi &lt;strong&gt;statue&lt;/strong&gt;, &lt;strong&gt;Bologna&lt;/strong&gt; 1.jpg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01" y="-37187"/>
            <a:ext cx="7382329" cy="6895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10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600892"/>
            <a:ext cx="10515600" cy="1267097"/>
          </a:xfrm>
        </p:spPr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Its </a:t>
            </a:r>
            <a:r>
              <a:rPr lang="en-GB" dirty="0" err="1" smtClean="0">
                <a:solidFill>
                  <a:srgbClr val="FF0000"/>
                </a:solidFill>
              </a:rPr>
              <a:t>citys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famous </a:t>
            </a:r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 food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00608" y="4297680"/>
            <a:ext cx="4046841" cy="2377439"/>
          </a:xfrm>
        </p:spPr>
        <p:txBody>
          <a:bodyPr/>
          <a:lstStyle/>
          <a:p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In Italy the famous food is </a:t>
            </a:r>
            <a:r>
              <a:rPr lang="en-GB" dirty="0" err="1" smtClean="0">
                <a:solidFill>
                  <a:schemeClr val="accent6">
                    <a:lumMod val="50000"/>
                  </a:schemeClr>
                </a:solidFill>
              </a:rPr>
              <a:t>pizza,pasta</a:t>
            </a:r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and risotto they eat this because in Italy things are different.</a:t>
            </a:r>
            <a:endParaRPr lang="en-GB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Picture 3" descr="Image libre: légumes, nourriture italienne, pizza, restaurant, dîner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472" y="2419318"/>
            <a:ext cx="7194177" cy="4575029"/>
          </a:xfrm>
          <a:prstGeom prst="rect">
            <a:avLst/>
          </a:prstGeom>
        </p:spPr>
      </p:pic>
      <p:pic>
        <p:nvPicPr>
          <p:cNvPr id="5" name="Picture 4" descr="Clutzy Cooking: Nutella Ravioli: &lt;strong&gt;Italian&lt;/strong&gt; Pastry Inspirati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609" y="-797299"/>
            <a:ext cx="6540161" cy="499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048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207" y="595538"/>
            <a:ext cx="4428308" cy="2239102"/>
          </a:xfrm>
        </p:spPr>
        <p:txBody>
          <a:bodyPr>
            <a:normAutofit/>
          </a:bodyPr>
          <a:lstStyle/>
          <a:p>
            <a:r>
              <a:rPr lang="en-GB" sz="4400" dirty="0" smtClean="0">
                <a:solidFill>
                  <a:schemeClr val="accent4">
                    <a:lumMod val="75000"/>
                  </a:schemeClr>
                </a:solidFill>
              </a:rPr>
              <a:t>H</a:t>
            </a:r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o</a:t>
            </a:r>
            <a:r>
              <a:rPr lang="en-GB" sz="4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</a:t>
            </a:r>
            <a:r>
              <a:rPr lang="en-GB" sz="4400" dirty="0" smtClean="0">
                <a:solidFill>
                  <a:schemeClr val="accent4">
                    <a:lumMod val="75000"/>
                  </a:schemeClr>
                </a:solidFill>
              </a:rPr>
              <a:t>i</a:t>
            </a:r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en-GB" sz="4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</a:t>
            </a:r>
            <a:r>
              <a:rPr lang="en-GB" sz="4400" dirty="0" smtClean="0">
                <a:solidFill>
                  <a:srgbClr val="C00000"/>
                </a:solidFill>
              </a:rPr>
              <a:t>y</a:t>
            </a:r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GB" sz="4400" dirty="0" smtClean="0"/>
              <a:t> </a:t>
            </a:r>
            <a:endParaRPr lang="en-GB" sz="4400" dirty="0"/>
          </a:p>
        </p:txBody>
      </p:sp>
      <p:pic>
        <p:nvPicPr>
          <p:cNvPr id="5" name="Picture Placeholder 4" descr="Monday Meraviglia - The IPKat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1" r="7741"/>
          <a:stretch>
            <a:fillRect/>
          </a:stretch>
        </p:blipFill>
        <p:spPr>
          <a:xfrm>
            <a:off x="5471115" y="595538"/>
            <a:ext cx="6172200" cy="48736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6200000">
            <a:off x="2211933" y="2183853"/>
            <a:ext cx="1985554" cy="4794069"/>
          </a:xfrm>
        </p:spPr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175657" y="3344091"/>
            <a:ext cx="39188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Holidays in bologna are very hot because they are in the Mediterranean which means its hot .is bologna a good place to go on holiday? would you go?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2740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0582" y="2560320"/>
            <a:ext cx="4911635" cy="2217061"/>
          </a:xfrm>
        </p:spPr>
        <p:txBody>
          <a:bodyPr>
            <a:noAutofit/>
          </a:bodyPr>
          <a:lstStyle/>
          <a:p>
            <a:r>
              <a:rPr lang="en-GB" sz="9600" dirty="0" smtClean="0"/>
              <a:t>questions</a:t>
            </a:r>
            <a:endParaRPr lang="en-GB" sz="9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6580" y="4695379"/>
            <a:ext cx="10160486" cy="860400"/>
          </a:xfrm>
        </p:spPr>
        <p:txBody>
          <a:bodyPr/>
          <a:lstStyle/>
          <a:p>
            <a:r>
              <a:rPr lang="en-GB" dirty="0" smtClean="0"/>
              <a:t>Did you like learning about Italy bologna? What are some </a:t>
            </a:r>
            <a:r>
              <a:rPr lang="en-GB" dirty="0" err="1" smtClean="0"/>
              <a:t>intresting</a:t>
            </a:r>
            <a:r>
              <a:rPr lang="en-GB" dirty="0" smtClean="0"/>
              <a:t> facts you know? Do you want to go on a holiday at bologna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10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4947" y="2495006"/>
            <a:ext cx="3971109" cy="14957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151222" y="2495004"/>
            <a:ext cx="3605349" cy="14957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  <a:latin typeface="Blackadder ITC" panose="04020505051007020D02" pitchFamily="82" charset="0"/>
            </a:endParaRPr>
          </a:p>
        </p:txBody>
      </p:sp>
      <p:sp>
        <p:nvSpPr>
          <p:cNvPr id="4" name="Flowchart: Process 3"/>
          <p:cNvSpPr/>
          <p:nvPr/>
        </p:nvSpPr>
        <p:spPr>
          <a:xfrm>
            <a:off x="-783772" y="-1306286"/>
            <a:ext cx="535577" cy="49638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76056" y="2495005"/>
            <a:ext cx="3775166" cy="14957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5400000">
            <a:off x="1642649" y="1257304"/>
            <a:ext cx="1495705" cy="39711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Google &lt;strong&gt;Italy&lt;/strong&gt; &amp; Privacy: Not What You Might Think | Center for Internet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47" y="376519"/>
            <a:ext cx="11351624" cy="386477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31258" y="3692367"/>
            <a:ext cx="925157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/>
              <a:t>By </a:t>
            </a:r>
            <a:r>
              <a:rPr lang="en-GB" sz="9600" dirty="0" err="1" smtClean="0"/>
              <a:t>Es’zmae</a:t>
            </a:r>
            <a:r>
              <a:rPr lang="en-GB" sz="9600" dirty="0" smtClean="0"/>
              <a:t> and Emily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66045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89</TotalTime>
  <Words>195</Words>
  <Application>Microsoft Office PowerPoint</Application>
  <PresentationFormat>Widescreen</PresentationFormat>
  <Paragraphs>14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Bahnschrift Light Condensed</vt:lpstr>
      <vt:lpstr>Blackadder ITC</vt:lpstr>
      <vt:lpstr>Garamond</vt:lpstr>
      <vt:lpstr>Organic</vt:lpstr>
      <vt:lpstr>All about Italy</vt:lpstr>
      <vt:lpstr>Schools in Bologna </vt:lpstr>
      <vt:lpstr>PowerPoint Presentation</vt:lpstr>
      <vt:lpstr>Statues in Bolgna</vt:lpstr>
      <vt:lpstr>PowerPoint Presentation</vt:lpstr>
      <vt:lpstr>Its citys famous  food</vt:lpstr>
      <vt:lpstr>Holidays </vt:lpstr>
      <vt:lpstr>questions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about Italy</dc:title>
  <dc:creator>Es'Zmae Pressler</dc:creator>
  <cp:lastModifiedBy>Es'Zmae Pressler</cp:lastModifiedBy>
  <cp:revision>16</cp:revision>
  <dcterms:created xsi:type="dcterms:W3CDTF">2022-05-18T12:37:50Z</dcterms:created>
  <dcterms:modified xsi:type="dcterms:W3CDTF">2022-05-25T11:24:10Z</dcterms:modified>
</cp:coreProperties>
</file>