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60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5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024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34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848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751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89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75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4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998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09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53EBD-C771-43DF-9A4C-7FA0312EF8D1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E522F-191C-4F3C-8100-DB6178D4D9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7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oogle Italy &amp; Privacy: Not What You Might Think | Center for Internet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Blackadder ITC" panose="04020505051007020D02" pitchFamily="82" charset="0"/>
              </a:rPr>
              <a:t>All  about Italy</a:t>
            </a:r>
            <a:endParaRPr lang="en-GB" dirty="0">
              <a:latin typeface="Blackadder ITC" panose="04020505051007020D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4445" y="3784918"/>
            <a:ext cx="9144000" cy="1655762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 smtClean="0"/>
              <a:t>Bologna</a:t>
            </a:r>
          </a:p>
          <a:p>
            <a:endParaRPr lang="en-GB" sz="3600" dirty="0"/>
          </a:p>
          <a:p>
            <a:r>
              <a:rPr lang="en-GB" sz="3600" dirty="0" smtClean="0"/>
              <a:t>Sam c and Tommy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369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Regions of Italy</a:t>
            </a:r>
            <a:endParaRPr lang="en-GB" dirty="0"/>
          </a:p>
        </p:txBody>
      </p:sp>
      <p:pic>
        <p:nvPicPr>
          <p:cNvPr id="5" name="Picture Placeholder 4" descr="Italy Genealogy - FamilySearch Wiki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30" b="19630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9086" y="2057400"/>
            <a:ext cx="4334102" cy="4500153"/>
          </a:xfrm>
        </p:spPr>
        <p:txBody>
          <a:bodyPr>
            <a:normAutofit/>
          </a:bodyPr>
          <a:lstStyle/>
          <a:p>
            <a:r>
              <a:rPr lang="en-GB" sz="1800" dirty="0" smtClean="0">
                <a:solidFill>
                  <a:srgbClr val="FF0000"/>
                </a:solidFill>
                <a:latin typeface="Bahnschrift SemiLight Condensed" panose="020B0502040204020203" pitchFamily="34" charset="0"/>
              </a:rPr>
              <a:t>This is It Italy, near the Mediterranean sea. Italy is </a:t>
            </a:r>
            <a:r>
              <a:rPr lang="en-GB" sz="1800" dirty="0" smtClean="0">
                <a:latin typeface="Bahnschrift SemiLight Condensed" panose="020B0502040204020203" pitchFamily="34" charset="0"/>
              </a:rPr>
              <a:t>home to Bologna in Emilia Romagna. The places that </a:t>
            </a:r>
            <a:r>
              <a:rPr lang="en-GB" sz="1800" dirty="0" smtClean="0">
                <a:solidFill>
                  <a:schemeClr val="accent6"/>
                </a:solidFill>
                <a:latin typeface="Bahnschrift SemiLight Condensed" panose="020B0502040204020203" pitchFamily="34" charset="0"/>
              </a:rPr>
              <a:t>split up Italy aren’t called counties they are called regions.</a:t>
            </a:r>
            <a:r>
              <a:rPr lang="en-GB" sz="1800" dirty="0" smtClean="0">
                <a:solidFill>
                  <a:srgbClr val="FF0000"/>
                </a:solidFill>
                <a:latin typeface="Bahnschrift SemiLight Condensed" panose="020B0502040204020203" pitchFamily="34" charset="0"/>
              </a:rPr>
              <a:t>                                                     </a:t>
            </a:r>
          </a:p>
          <a:p>
            <a:endParaRPr lang="en-GB" sz="1800" dirty="0">
              <a:solidFill>
                <a:srgbClr val="FF0000"/>
              </a:solidFill>
              <a:latin typeface="Bahnschrift Semi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02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Differences and Similarities to England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Similarities</a:t>
            </a:r>
          </a:p>
          <a:p>
            <a:pPr marL="0" indent="0">
              <a:buNone/>
            </a:pPr>
            <a:r>
              <a:rPr lang="en-GB" dirty="0" smtClean="0"/>
              <a:t>Both places have schools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We are both tourist spots especially London and bologna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Both trade and sell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Differences</a:t>
            </a:r>
          </a:p>
          <a:p>
            <a:r>
              <a:rPr lang="en-GB" dirty="0" smtClean="0"/>
              <a:t>Climates sun rain</a:t>
            </a:r>
          </a:p>
          <a:p>
            <a:endParaRPr lang="en-GB" dirty="0"/>
          </a:p>
          <a:p>
            <a:r>
              <a:rPr lang="en-GB" dirty="0" smtClean="0"/>
              <a:t>Style </a:t>
            </a:r>
            <a:r>
              <a:rPr lang="en-GB" dirty="0" err="1" smtClean="0"/>
              <a:t>arceteture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Times of day and night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308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Italian food</a:t>
            </a:r>
            <a:endParaRPr lang="en-GB" dirty="0"/>
          </a:p>
        </p:txBody>
      </p:sp>
      <p:pic>
        <p:nvPicPr>
          <p:cNvPr id="6" name="Content Placeholder 5" descr="Download Pizza Free Png Image HQ PNG Image | FreePNGIm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461" y="631576"/>
            <a:ext cx="2818040" cy="1409020"/>
          </a:xfrm>
        </p:spPr>
      </p:pic>
      <p:pic>
        <p:nvPicPr>
          <p:cNvPr id="7" name="Picture 6" descr="A Taste Of Italy by Emily Cleary I Belle About Town | Belle About Tow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7051" y="3709851"/>
            <a:ext cx="3755073" cy="2612572"/>
          </a:xfrm>
          <a:prstGeom prst="rect">
            <a:avLst/>
          </a:prstGeom>
        </p:spPr>
      </p:pic>
      <p:pic>
        <p:nvPicPr>
          <p:cNvPr id="8" name="Picture 7" descr="DUDE FOR FOOD: Authentic Italian at Lombardi'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62" y="2572097"/>
            <a:ext cx="5168146" cy="3436817"/>
          </a:xfrm>
          <a:prstGeom prst="rect">
            <a:avLst/>
          </a:prstGeom>
        </p:spPr>
      </p:pic>
      <p:pic>
        <p:nvPicPr>
          <p:cNvPr id="9" name="Picture 8" descr="Google Italy &amp; Privacy: Not What You Might Think | Center for Internet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443" y="2085267"/>
            <a:ext cx="2438400" cy="162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Quick fire facts!</a:t>
            </a:r>
            <a:endParaRPr lang="en-GB" dirty="0"/>
          </a:p>
        </p:txBody>
      </p:sp>
      <p:pic>
        <p:nvPicPr>
          <p:cNvPr id="5" name="Picture Placeholder 4" descr="Veloce | Cycling and Bike Rentals in Europe : Viterbo : fountains ...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800000"/>
                </a:solidFill>
              </a:rPr>
              <a:t>Italy has many fountains 1 of which is a FREE wine fountain that works 24/7.</a:t>
            </a:r>
            <a:endParaRPr lang="en-GB" dirty="0"/>
          </a:p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Italy was the first to make pizza and </a:t>
            </a:r>
            <a:r>
              <a:rPr lang="en-GB" dirty="0" err="1" smtClean="0">
                <a:solidFill>
                  <a:schemeClr val="accent4">
                    <a:lumMod val="75000"/>
                  </a:schemeClr>
                </a:solidFill>
              </a:rPr>
              <a:t>spaggeti</a:t>
            </a:r>
            <a:endParaRPr lang="en-GB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GB" dirty="0" err="1" smtClean="0">
                <a:solidFill>
                  <a:schemeClr val="accent4">
                    <a:lumMod val="75000"/>
                  </a:schemeClr>
                </a:solidFill>
              </a:rPr>
              <a:t>Bolineise</a:t>
            </a:r>
            <a:endParaRPr lang="en-GB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en-GB" dirty="0"/>
          </a:p>
          <a:p>
            <a:r>
              <a:rPr lang="en-GB" dirty="0" smtClean="0">
                <a:solidFill>
                  <a:srgbClr val="008000"/>
                </a:solidFill>
              </a:rPr>
              <a:t>Italy has been making  and eating this food 40 BC !</a:t>
            </a:r>
          </a:p>
        </p:txBody>
      </p:sp>
    </p:spTree>
    <p:extLst>
      <p:ext uri="{BB962C8B-B14F-4D97-AF65-F5344CB8AC3E}">
        <p14:creationId xmlns:p14="http://schemas.microsoft.com/office/powerpoint/2010/main" val="180662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Italy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Q’s</a:t>
            </a:r>
          </a:p>
          <a:p>
            <a:pPr marL="0" indent="0">
              <a:buNone/>
            </a:pPr>
            <a:r>
              <a:rPr lang="en-GB" dirty="0" smtClean="0"/>
              <a:t>What is the capital of Italy?</a:t>
            </a:r>
          </a:p>
          <a:p>
            <a:pPr marL="0" indent="0">
              <a:buNone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order for colours on the Italy flag?</a:t>
            </a:r>
          </a:p>
          <a:p>
            <a:pPr marL="0" indent="0">
              <a:buNone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long does the free wine fountain last?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A’s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Bologna.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Green, white, red.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24/7 (24 hours 7 days a week).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75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170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Bahnschrift SemiLight Condensed</vt:lpstr>
      <vt:lpstr>Blackadder ITC</vt:lpstr>
      <vt:lpstr>Calibri</vt:lpstr>
      <vt:lpstr>Calibri Light</vt:lpstr>
      <vt:lpstr>Office Theme</vt:lpstr>
      <vt:lpstr>All  about Italy</vt:lpstr>
      <vt:lpstr>Regions of Italy</vt:lpstr>
      <vt:lpstr>Differences and Similarities to England</vt:lpstr>
      <vt:lpstr>Italian food</vt:lpstr>
      <vt:lpstr>Quick fire facts!</vt:lpstr>
      <vt:lpstr>Italy quiz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Italy</dc:title>
  <dc:creator>Tommy Mitchell</dc:creator>
  <cp:lastModifiedBy>Tommy Mitchell</cp:lastModifiedBy>
  <cp:revision>17</cp:revision>
  <dcterms:created xsi:type="dcterms:W3CDTF">2022-05-18T10:54:48Z</dcterms:created>
  <dcterms:modified xsi:type="dcterms:W3CDTF">2022-05-25T11:27:20Z</dcterms:modified>
</cp:coreProperties>
</file>