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5872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909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7651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397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2011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2255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156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1807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559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147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72231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55177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656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1819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66366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69841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057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CC5BDC1-7CEB-406D-B6E2-02480BE86A8E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A0464F4-B664-4D1B-8E65-B08F6BD1BB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548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lag of Italy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4319" y="-286063"/>
            <a:ext cx="12192000" cy="714406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58340" y="599852"/>
            <a:ext cx="10058399" cy="1386963"/>
          </a:xfrm>
        </p:spPr>
        <p:txBody>
          <a:bodyPr/>
          <a:lstStyle/>
          <a:p>
            <a:r>
              <a:rPr lang="en-GB" sz="6600" dirty="0" smtClean="0"/>
              <a:t>Italy facts     </a:t>
            </a:r>
            <a:r>
              <a:rPr lang="en-GB" sz="1400" dirty="0" smtClean="0"/>
              <a:t>by Gracie and Ruby</a:t>
            </a:r>
            <a:endParaRPr lang="en-GB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6"/>
            <a:ext cx="6815669" cy="2305054"/>
          </a:xfrm>
        </p:spPr>
        <p:txBody>
          <a:bodyPr>
            <a:noAutofit/>
          </a:bodyPr>
          <a:lstStyle/>
          <a:p>
            <a:r>
              <a:rPr lang="en-GB" sz="6600" dirty="0" smtClean="0"/>
              <a:t>What is it like to live in Italy?</a:t>
            </a:r>
            <a:endParaRPr lang="en-GB" sz="6600" dirty="0"/>
          </a:p>
        </p:txBody>
      </p:sp>
      <p:pic>
        <p:nvPicPr>
          <p:cNvPr id="5" name="Picture 4" descr="[ParlamiditER] Piazza Maggiore: 4 passi nel cuore di Bologna | Travel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4319" y="-286063"/>
            <a:ext cx="3268978" cy="2937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556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293811" y="1449976"/>
            <a:ext cx="3718455" cy="1310157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This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3600" dirty="0" smtClean="0">
                <a:solidFill>
                  <a:srgbClr val="FF0000"/>
                </a:solidFill>
              </a:rPr>
              <a:t>is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3600" dirty="0" smtClean="0">
                <a:solidFill>
                  <a:srgbClr val="FF0000"/>
                </a:solidFill>
              </a:rPr>
              <a:t>the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3600" dirty="0" smtClean="0">
                <a:solidFill>
                  <a:srgbClr val="FF0000"/>
                </a:solidFill>
              </a:rPr>
              <a:t>map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3600" dirty="0" smtClean="0">
                <a:solidFill>
                  <a:srgbClr val="FF0000"/>
                </a:solidFill>
              </a:rPr>
              <a:t>of</a:t>
            </a:r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3600" dirty="0" smtClean="0">
                <a:solidFill>
                  <a:srgbClr val="FF0000"/>
                </a:solidFill>
              </a:rPr>
              <a:t>Italy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10" name="Content Placeholder 9" descr="Italy Guided Research Genealogy - FamilySearch Wiki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735" y="666206"/>
            <a:ext cx="4976267" cy="5434148"/>
          </a:xfrm>
        </p:spPr>
      </p:pic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1293810" y="3383280"/>
            <a:ext cx="3718455" cy="1750485"/>
          </a:xfrm>
        </p:spPr>
        <p:txBody>
          <a:bodyPr>
            <a:normAutofit/>
          </a:bodyPr>
          <a:lstStyle/>
          <a:p>
            <a:r>
              <a:rPr lang="en-GB" dirty="0" smtClean="0"/>
              <a:t>Over the past few weeks we have been researching a region in </a:t>
            </a:r>
            <a:r>
              <a:rPr lang="en-GB" sz="2000" dirty="0" smtClean="0"/>
              <a:t>Emilia-Romagna</a:t>
            </a:r>
            <a:r>
              <a:rPr lang="en-GB" dirty="0" smtClean="0"/>
              <a:t> </a:t>
            </a:r>
            <a:r>
              <a:rPr lang="en-GB" dirty="0" smtClean="0"/>
              <a:t>named Bologna.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144563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436914"/>
            <a:ext cx="6241816" cy="613955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These are statues in Bologna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Picture Placeholder 4" descr="Free photo: rome, statue, italy, sculpture, architecture, europe ...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r="1841"/>
          <a:stretch>
            <a:fillRect/>
          </a:stretch>
        </p:blipFill>
        <p:spPr>
          <a:xfrm>
            <a:off x="7785100" y="704850"/>
            <a:ext cx="3475038" cy="5411788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4218" y="2625635"/>
            <a:ext cx="6452997" cy="2327969"/>
          </a:xfrm>
        </p:spPr>
        <p:txBody>
          <a:bodyPr/>
          <a:lstStyle/>
          <a:p>
            <a:r>
              <a:rPr lang="en-GB" dirty="0" smtClean="0"/>
              <a:t>There are a lot of statues in </a:t>
            </a:r>
            <a:r>
              <a:rPr lang="en-GB" dirty="0" smtClean="0"/>
              <a:t>Bologna .These </a:t>
            </a:r>
            <a:r>
              <a:rPr lang="en-GB" dirty="0" smtClean="0"/>
              <a:t>statues are very interesting! Some statues in Bologna wear clothes where as some don’t.</a:t>
            </a:r>
          </a:p>
          <a:p>
            <a:r>
              <a:rPr lang="en-GB" dirty="0" smtClean="0"/>
              <a:t>How cheeky!!</a:t>
            </a:r>
          </a:p>
        </p:txBody>
      </p:sp>
    </p:spTree>
    <p:extLst>
      <p:ext uri="{BB962C8B-B14F-4D97-AF65-F5344CB8AC3E}">
        <p14:creationId xmlns:p14="http://schemas.microsoft.com/office/powerpoint/2010/main" val="537023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822326"/>
            <a:ext cx="4831081" cy="87584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Famous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C00000"/>
                </a:solidFill>
              </a:rPr>
              <a:t>food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C00000"/>
                </a:solidFill>
              </a:rPr>
              <a:t>in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C00000"/>
                </a:solidFill>
              </a:rPr>
              <a:t>Italy</a:t>
            </a:r>
            <a:endParaRPr lang="en-GB" dirty="0">
              <a:solidFill>
                <a:srgbClr val="C00000"/>
              </a:solidFill>
            </a:endParaRPr>
          </a:p>
        </p:txBody>
      </p:sp>
      <p:pic>
        <p:nvPicPr>
          <p:cNvPr id="5" name="Picture Placeholder 4" descr="pasta, dough, hot, italy, food, healthy eating, kitchen, health ...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8" r="28248"/>
          <a:stretch>
            <a:fillRect/>
          </a:stretch>
        </p:blipFill>
        <p:spPr>
          <a:xfrm>
            <a:off x="6675121" y="822325"/>
            <a:ext cx="4483418" cy="53435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2181497"/>
            <a:ext cx="4922521" cy="2599509"/>
          </a:xfrm>
        </p:spPr>
        <p:txBody>
          <a:bodyPr/>
          <a:lstStyle/>
          <a:p>
            <a:r>
              <a:rPr lang="en-GB" dirty="0" smtClean="0"/>
              <a:t>Italy is known for the </a:t>
            </a:r>
            <a:r>
              <a:rPr lang="en-GB" dirty="0" err="1" smtClean="0"/>
              <a:t>the</a:t>
            </a:r>
            <a:r>
              <a:rPr lang="en-GB" dirty="0" smtClean="0"/>
              <a:t> famous foods pasta and also pizza(very yummy)the most famous pizza is pizza </a:t>
            </a:r>
            <a:r>
              <a:rPr lang="en-GB" dirty="0" err="1" smtClean="0"/>
              <a:t>margareta</a:t>
            </a:r>
            <a:r>
              <a:rPr lang="en-GB" dirty="0" smtClean="0"/>
              <a:t> do u know why? Its named after the queen of Italy.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514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weather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in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Italy</a:t>
            </a:r>
            <a:endParaRPr lang="en-GB" dirty="0"/>
          </a:p>
        </p:txBody>
      </p:sp>
      <p:pic>
        <p:nvPicPr>
          <p:cNvPr id="4" name="Content Placeholder 3" descr="Clima in Italia: i cambiamenti negli ultimi 200 anni - sottovoce.36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14" y="2592388"/>
            <a:ext cx="3709852" cy="3248025"/>
          </a:xfrm>
        </p:spPr>
      </p:pic>
      <p:pic>
        <p:nvPicPr>
          <p:cNvPr id="5" name="Picture 4" descr="Ma quanto piove a Bologna? | Climatemonitor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566" y="2592389"/>
            <a:ext cx="6316306" cy="3651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808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0"/>
            <a:ext cx="6815669" cy="832882"/>
          </a:xfrm>
        </p:spPr>
        <p:txBody>
          <a:bodyPr/>
          <a:lstStyle/>
          <a:p>
            <a:r>
              <a:rPr lang="en-GB" sz="2000" dirty="0" smtClean="0"/>
              <a:t>The weather in Bologna is mostly sunny ,although it does have snowy mountains that are perfect for skiing!!</a:t>
            </a:r>
            <a:endParaRPr lang="en-GB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1404" y="2926080"/>
            <a:ext cx="6815669" cy="1632858"/>
          </a:xfrm>
        </p:spPr>
        <p:txBody>
          <a:bodyPr/>
          <a:lstStyle/>
          <a:p>
            <a:r>
              <a:rPr lang="en-GB" dirty="0" smtClean="0"/>
              <a:t>The weather is sunny in some parts but </a:t>
            </a:r>
            <a:r>
              <a:rPr lang="en-GB" dirty="0"/>
              <a:t>c</a:t>
            </a:r>
            <a:r>
              <a:rPr lang="en-GB" dirty="0" smtClean="0"/>
              <a:t>old in other places.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7461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97726"/>
            <a:ext cx="3718455" cy="509451"/>
          </a:xfrm>
        </p:spPr>
        <p:txBody>
          <a:bodyPr/>
          <a:lstStyle/>
          <a:p>
            <a:r>
              <a:rPr lang="en-GB" dirty="0" smtClean="0"/>
              <a:t>True or false?</a:t>
            </a:r>
            <a:endParaRPr lang="en-GB" dirty="0"/>
          </a:p>
        </p:txBody>
      </p:sp>
      <p:pic>
        <p:nvPicPr>
          <p:cNvPr id="5" name="Content Placeholder 4" descr="Workshop at CINECA in Bologna, Italy | Martin Uedi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160" y="1605491"/>
            <a:ext cx="5036503" cy="4207479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2899953"/>
            <a:ext cx="3718455" cy="2569515"/>
          </a:xfrm>
        </p:spPr>
        <p:txBody>
          <a:bodyPr/>
          <a:lstStyle/>
          <a:p>
            <a:r>
              <a:rPr lang="en-GB" dirty="0" smtClean="0"/>
              <a:t>Is Bologna a tourist city?</a:t>
            </a:r>
          </a:p>
          <a:p>
            <a:r>
              <a:rPr lang="en-GB" dirty="0" smtClean="0"/>
              <a:t>Yes it is! people go there because of the places ,foods and many more.</a:t>
            </a:r>
          </a:p>
        </p:txBody>
      </p:sp>
    </p:spTree>
    <p:extLst>
      <p:ext uri="{BB962C8B-B14F-4D97-AF65-F5344CB8AC3E}">
        <p14:creationId xmlns:p14="http://schemas.microsoft.com/office/powerpoint/2010/main" val="3931795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can  you stay in </a:t>
            </a:r>
            <a:r>
              <a:rPr lang="en-GB" smtClean="0"/>
              <a:t/>
            </a:r>
            <a:br>
              <a:rPr lang="en-GB" smtClean="0"/>
            </a:br>
            <a:r>
              <a:rPr lang="en-GB" smtClean="0"/>
              <a:t>Bologna</a:t>
            </a:r>
            <a:r>
              <a:rPr lang="en-GB" dirty="0" smtClean="0"/>
              <a:t>?</a:t>
            </a:r>
            <a:endParaRPr lang="en-GB" dirty="0"/>
          </a:p>
        </p:txBody>
      </p:sp>
      <p:pic>
        <p:nvPicPr>
          <p:cNvPr id="5" name="Content Placeholder 4" descr="EViaggio - Hotel Italia Palace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063" y="982663"/>
            <a:ext cx="4892675" cy="4892675"/>
          </a:xfr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/>
              <a:t>This is a modern  hotel in Bologna. </a:t>
            </a:r>
          </a:p>
          <a:p>
            <a:r>
              <a:rPr lang="en-GB" dirty="0" smtClean="0"/>
              <a:t>Bologna has very beautiful hotels since it is a very stunning city!!</a:t>
            </a:r>
          </a:p>
          <a:p>
            <a:r>
              <a:rPr lang="en-GB" dirty="0" err="1" smtClean="0"/>
              <a:t>Mi</a:t>
            </a:r>
            <a:r>
              <a:rPr lang="en-GB" dirty="0" smtClean="0"/>
              <a:t> </a:t>
            </a:r>
            <a:r>
              <a:rPr lang="en-GB" dirty="0" err="1" smtClean="0"/>
              <a:t>piacerebbe</a:t>
            </a:r>
            <a:r>
              <a:rPr lang="en-GB" dirty="0" smtClean="0"/>
              <a:t> </a:t>
            </a:r>
            <a:r>
              <a:rPr lang="en-GB" dirty="0" err="1" smtClean="0"/>
              <a:t>andare</a:t>
            </a:r>
            <a:r>
              <a:rPr lang="en-GB" dirty="0" smtClean="0"/>
              <a:t> li!</a:t>
            </a:r>
          </a:p>
          <a:p>
            <a:r>
              <a:rPr lang="en-GB" dirty="0" smtClean="0"/>
              <a:t>That is I would love to go there in Italian!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1039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142</TotalTime>
  <Words>216</Words>
  <Application>Microsoft Office PowerPoint</Application>
  <PresentationFormat>Widescreen</PresentationFormat>
  <Paragraphs>20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Organic</vt:lpstr>
      <vt:lpstr>Italy facts     by Gracie and Ruby</vt:lpstr>
      <vt:lpstr>This is the map of Italy</vt:lpstr>
      <vt:lpstr>These are statues in Bologna</vt:lpstr>
      <vt:lpstr>Famous food in Italy</vt:lpstr>
      <vt:lpstr>The weather in Italy</vt:lpstr>
      <vt:lpstr>The weather in Bologna is mostly sunny ,although it does have snowy mountains that are perfect for skiing!!</vt:lpstr>
      <vt:lpstr>True or false?</vt:lpstr>
      <vt:lpstr>Where can  you stay in  Bologna?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Italy facts</dc:title>
  <dc:creator>Gracie Parker</dc:creator>
  <cp:lastModifiedBy>Gracie Parker</cp:lastModifiedBy>
  <cp:revision>18</cp:revision>
  <dcterms:created xsi:type="dcterms:W3CDTF">2022-05-18T10:46:57Z</dcterms:created>
  <dcterms:modified xsi:type="dcterms:W3CDTF">2022-05-25T11:21:45Z</dcterms:modified>
</cp:coreProperties>
</file>